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 id="2147483671" r:id="rId2"/>
  </p:sldMasterIdLst>
  <p:notesMasterIdLst>
    <p:notesMasterId r:id="rId11"/>
  </p:notesMasterIdLst>
  <p:sldIdLst>
    <p:sldId id="256" r:id="rId3"/>
    <p:sldId id="257" r:id="rId4"/>
    <p:sldId id="258" r:id="rId5"/>
    <p:sldId id="259" r:id="rId6"/>
    <p:sldId id="260" r:id="rId7"/>
    <p:sldId id="261" r:id="rId8"/>
    <p:sldId id="262" r:id="rId9"/>
    <p:sldId id="263" r:id="rId10"/>
  </p:sldIdLst>
  <p:sldSz cx="9144000" cy="5143500" type="screen16x9"/>
  <p:notesSz cx="6858000" cy="9144000"/>
  <p:embeddedFontLst>
    <p:embeddedFont>
      <p:font typeface="Georgia" panose="02040502050405020303" pitchFamily="18" charset="0"/>
      <p:regular r:id="rId12"/>
      <p:bold r:id="rId13"/>
      <p:italic r:id="rId14"/>
      <p:boldItalic r:id="rId15"/>
    </p:embeddedFont>
    <p:embeddedFont>
      <p:font typeface="Roboto" panose="02000000000000000000" pitchFamily="2" charset="0"/>
      <p:regular r:id="rId16"/>
      <p:bold r:id="rId17"/>
      <p:italic r:id="rId18"/>
      <p:boldItalic r:id="rId19"/>
    </p:embeddedFont>
    <p:embeddedFont>
      <p:font typeface="Roboto Slab" panose="020B0604020202020204" charset="0"/>
      <p:regular r:id="rId20"/>
      <p:bold r:id="rId2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42CADD8-56F6-4BA7-93F4-05FCD7A3E17A}">
  <a:tblStyle styleId="{F42CADD8-56F6-4BA7-93F4-05FCD7A3E17A}"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42" d="100"/>
          <a:sy n="142" d="100"/>
        </p:scale>
        <p:origin x="714" y="12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font" Target="fonts/font2.fntdata"/><Relationship Id="rId18" Type="http://schemas.openxmlformats.org/officeDocument/2006/relationships/font" Target="fonts/font7.fntdata"/><Relationship Id="rId3" Type="http://schemas.openxmlformats.org/officeDocument/2006/relationships/slide" Target="slides/slide1.xml"/><Relationship Id="rId21" Type="http://schemas.openxmlformats.org/officeDocument/2006/relationships/font" Target="fonts/font10.fntdata"/><Relationship Id="rId7" Type="http://schemas.openxmlformats.org/officeDocument/2006/relationships/slide" Target="slides/slide5.xml"/><Relationship Id="rId12" Type="http://schemas.openxmlformats.org/officeDocument/2006/relationships/font" Target="fonts/font1.fntdata"/><Relationship Id="rId17" Type="http://schemas.openxmlformats.org/officeDocument/2006/relationships/font" Target="fonts/font6.fntdata"/><Relationship Id="rId25"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font" Target="fonts/font5.fntdata"/><Relationship Id="rId20"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notesMaster" Target="notesMasters/notesMaster1.xml"/><Relationship Id="rId24"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font" Target="fonts/font4.fntdata"/><Relationship Id="rId23"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font" Target="fonts/font8.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font" Target="fonts/font3.fntdata"/><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13608856bce_0_1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13608856bce_0_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1365a0858c4_0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1365a0858c4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13608856bce_0_2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13608856bce_0_2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13608856bce_0_3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13608856bce_0_3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1365a0858c4_0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1365a0858c4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13608856bce_0_4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13608856bce_0_4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13608856bce_0_60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13608856bce_0_6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54"/>
        <p:cNvGrpSpPr/>
        <p:nvPr/>
      </p:nvGrpSpPr>
      <p:grpSpPr>
        <a:xfrm>
          <a:off x="0" y="0"/>
          <a:ext cx="0" cy="0"/>
          <a:chOff x="0" y="0"/>
          <a:chExt cx="0" cy="0"/>
        </a:xfrm>
      </p:grpSpPr>
      <p:sp>
        <p:nvSpPr>
          <p:cNvPr id="55" name="Google Shape;55;p14"/>
          <p:cNvSpPr/>
          <p:nvPr/>
        </p:nvSpPr>
        <p:spPr>
          <a:xfrm>
            <a:off x="1524800" y="672606"/>
            <a:ext cx="1081625" cy="1124950"/>
          </a:xfrm>
          <a:custGeom>
            <a:avLst/>
            <a:gdLst/>
            <a:ahLst/>
            <a:cxnLst/>
            <a:rect l="l" t="t" r="r" b="b"/>
            <a:pathLst>
              <a:path w="43265" h="44998" extrusionOk="0">
                <a:moveTo>
                  <a:pt x="0" y="44998"/>
                </a:moveTo>
                <a:lnTo>
                  <a:pt x="0" y="0"/>
                </a:lnTo>
                <a:lnTo>
                  <a:pt x="43265" y="0"/>
                </a:lnTo>
              </a:path>
            </a:pathLst>
          </a:custGeom>
          <a:noFill/>
          <a:ln w="28575" cap="flat" cmpd="sng">
            <a:solidFill>
              <a:schemeClr val="accent5"/>
            </a:solidFill>
            <a:prstDash val="solid"/>
            <a:miter lim="8000"/>
            <a:headEnd type="none" w="sm" len="sm"/>
            <a:tailEnd type="none" w="sm" len="sm"/>
          </a:ln>
        </p:spPr>
      </p:sp>
      <p:sp>
        <p:nvSpPr>
          <p:cNvPr id="56" name="Google Shape;56;p14"/>
          <p:cNvSpPr/>
          <p:nvPr/>
        </p:nvSpPr>
        <p:spPr>
          <a:xfrm rot="10800000">
            <a:off x="6537563" y="3342925"/>
            <a:ext cx="1081625" cy="1124950"/>
          </a:xfrm>
          <a:custGeom>
            <a:avLst/>
            <a:gdLst/>
            <a:ahLst/>
            <a:cxnLst/>
            <a:rect l="l" t="t" r="r" b="b"/>
            <a:pathLst>
              <a:path w="43265" h="44998" extrusionOk="0">
                <a:moveTo>
                  <a:pt x="0" y="44998"/>
                </a:moveTo>
                <a:lnTo>
                  <a:pt x="0" y="0"/>
                </a:lnTo>
                <a:lnTo>
                  <a:pt x="43265" y="0"/>
                </a:lnTo>
              </a:path>
            </a:pathLst>
          </a:custGeom>
          <a:noFill/>
          <a:ln w="28575" cap="flat" cmpd="sng">
            <a:solidFill>
              <a:schemeClr val="accent5"/>
            </a:solidFill>
            <a:prstDash val="solid"/>
            <a:miter lim="8000"/>
            <a:headEnd type="none" w="sm" len="sm"/>
            <a:tailEnd type="none" w="sm" len="sm"/>
          </a:ln>
        </p:spPr>
      </p:sp>
      <p:cxnSp>
        <p:nvCxnSpPr>
          <p:cNvPr id="57" name="Google Shape;57;p14"/>
          <p:cNvCxnSpPr/>
          <p:nvPr/>
        </p:nvCxnSpPr>
        <p:spPr>
          <a:xfrm>
            <a:off x="4359602" y="2817464"/>
            <a:ext cx="424800" cy="0"/>
          </a:xfrm>
          <a:prstGeom prst="straightConnector1">
            <a:avLst/>
          </a:prstGeom>
          <a:noFill/>
          <a:ln w="38100" cap="flat" cmpd="sng">
            <a:solidFill>
              <a:schemeClr val="accent4"/>
            </a:solidFill>
            <a:prstDash val="solid"/>
            <a:round/>
            <a:headEnd type="none" w="sm" len="sm"/>
            <a:tailEnd type="none" w="sm" len="sm"/>
          </a:ln>
        </p:spPr>
      </p:cxnSp>
      <p:sp>
        <p:nvSpPr>
          <p:cNvPr id="58" name="Google Shape;58;p14"/>
          <p:cNvSpPr txBox="1">
            <a:spLocks noGrp="1"/>
          </p:cNvSpPr>
          <p:nvPr>
            <p:ph type="ctrTitle"/>
          </p:nvPr>
        </p:nvSpPr>
        <p:spPr>
          <a:xfrm>
            <a:off x="1680302" y="1188925"/>
            <a:ext cx="5783400" cy="14574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4000"/>
              <a:buNone/>
              <a:defRPr sz="4000"/>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endParaRPr/>
          </a:p>
        </p:txBody>
      </p:sp>
      <p:sp>
        <p:nvSpPr>
          <p:cNvPr id="59" name="Google Shape;59;p14"/>
          <p:cNvSpPr txBox="1">
            <a:spLocks noGrp="1"/>
          </p:cNvSpPr>
          <p:nvPr>
            <p:ph type="subTitle" idx="1"/>
          </p:nvPr>
        </p:nvSpPr>
        <p:spPr>
          <a:xfrm>
            <a:off x="1680302" y="3049450"/>
            <a:ext cx="5783400" cy="9090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1pPr>
            <a:lvl2pPr lvl="1" algn="ctr" rtl="0">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2pPr>
            <a:lvl3pPr lvl="2" algn="ctr" rtl="0">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3pPr>
            <a:lvl4pPr lvl="3" algn="ctr" rtl="0">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4pPr>
            <a:lvl5pPr lvl="4" algn="ctr" rtl="0">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5pPr>
            <a:lvl6pPr lvl="5" algn="ctr" rtl="0">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6pPr>
            <a:lvl7pPr lvl="6" algn="ctr" rtl="0">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7pPr>
            <a:lvl8pPr lvl="7" algn="ctr" rtl="0">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8pPr>
            <a:lvl9pPr lvl="8" algn="ctr" rtl="0">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9pPr>
          </a:lstStyle>
          <a:p>
            <a:endParaRPr/>
          </a:p>
        </p:txBody>
      </p:sp>
      <p:sp>
        <p:nvSpPr>
          <p:cNvPr id="60" name="Google Shape;60;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61"/>
        <p:cNvGrpSpPr/>
        <p:nvPr/>
      </p:nvGrpSpPr>
      <p:grpSpPr>
        <a:xfrm>
          <a:off x="0" y="0"/>
          <a:ext cx="0" cy="0"/>
          <a:chOff x="0" y="0"/>
          <a:chExt cx="0" cy="0"/>
        </a:xfrm>
      </p:grpSpPr>
      <p:cxnSp>
        <p:nvCxnSpPr>
          <p:cNvPr id="62" name="Google Shape;62;p15"/>
          <p:cNvCxnSpPr/>
          <p:nvPr/>
        </p:nvCxnSpPr>
        <p:spPr>
          <a:xfrm>
            <a:off x="4359602" y="2817464"/>
            <a:ext cx="424800" cy="0"/>
          </a:xfrm>
          <a:prstGeom prst="straightConnector1">
            <a:avLst/>
          </a:prstGeom>
          <a:noFill/>
          <a:ln w="38100" cap="flat" cmpd="sng">
            <a:solidFill>
              <a:schemeClr val="accent4"/>
            </a:solidFill>
            <a:prstDash val="solid"/>
            <a:round/>
            <a:headEnd type="none" w="sm" len="sm"/>
            <a:tailEnd type="none" w="sm" len="sm"/>
          </a:ln>
        </p:spPr>
      </p:cxnSp>
      <p:sp>
        <p:nvSpPr>
          <p:cNvPr id="63" name="Google Shape;63;p15"/>
          <p:cNvSpPr txBox="1">
            <a:spLocks noGrp="1"/>
          </p:cNvSpPr>
          <p:nvPr>
            <p:ph type="title"/>
          </p:nvPr>
        </p:nvSpPr>
        <p:spPr>
          <a:xfrm>
            <a:off x="480750" y="1764950"/>
            <a:ext cx="8222100" cy="9075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4800"/>
              <a:buNone/>
              <a:defRPr sz="48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endParaRPr/>
          </a:p>
        </p:txBody>
      </p:sp>
      <p:sp>
        <p:nvSpPr>
          <p:cNvPr id="64" name="Google Shape;64;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5"/>
        <p:cNvGrpSpPr/>
        <p:nvPr/>
      </p:nvGrpSpPr>
      <p:grpSpPr>
        <a:xfrm>
          <a:off x="0" y="0"/>
          <a:ext cx="0" cy="0"/>
          <a:chOff x="0" y="0"/>
          <a:chExt cx="0" cy="0"/>
        </a:xfrm>
      </p:grpSpPr>
      <p:cxnSp>
        <p:nvCxnSpPr>
          <p:cNvPr id="66" name="Google Shape;66;p16"/>
          <p:cNvCxnSpPr/>
          <p:nvPr/>
        </p:nvCxnSpPr>
        <p:spPr>
          <a:xfrm>
            <a:off x="492563" y="1260284"/>
            <a:ext cx="424800" cy="0"/>
          </a:xfrm>
          <a:prstGeom prst="straightConnector1">
            <a:avLst/>
          </a:prstGeom>
          <a:noFill/>
          <a:ln w="38100" cap="flat" cmpd="sng">
            <a:solidFill>
              <a:schemeClr val="accent4"/>
            </a:solidFill>
            <a:prstDash val="solid"/>
            <a:round/>
            <a:headEnd type="none" w="sm" len="sm"/>
            <a:tailEnd type="none" w="sm" len="sm"/>
          </a:ln>
        </p:spPr>
      </p:cxnSp>
      <p:sp>
        <p:nvSpPr>
          <p:cNvPr id="67" name="Google Shape;67;p16"/>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68" name="Google Shape;68;p16"/>
          <p:cNvSpPr txBox="1">
            <a:spLocks noGrp="1"/>
          </p:cNvSpPr>
          <p:nvPr>
            <p:ph type="body" idx="1"/>
          </p:nvPr>
        </p:nvSpPr>
        <p:spPr>
          <a:xfrm>
            <a:off x="387900" y="1489824"/>
            <a:ext cx="8368200" cy="30789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69" name="Google Shape;69;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70"/>
        <p:cNvGrpSpPr/>
        <p:nvPr/>
      </p:nvGrpSpPr>
      <p:grpSpPr>
        <a:xfrm>
          <a:off x="0" y="0"/>
          <a:ext cx="0" cy="0"/>
          <a:chOff x="0" y="0"/>
          <a:chExt cx="0" cy="0"/>
        </a:xfrm>
      </p:grpSpPr>
      <p:cxnSp>
        <p:nvCxnSpPr>
          <p:cNvPr id="71" name="Google Shape;71;p17"/>
          <p:cNvCxnSpPr/>
          <p:nvPr/>
        </p:nvCxnSpPr>
        <p:spPr>
          <a:xfrm>
            <a:off x="492563" y="1260284"/>
            <a:ext cx="424800" cy="0"/>
          </a:xfrm>
          <a:prstGeom prst="straightConnector1">
            <a:avLst/>
          </a:prstGeom>
          <a:noFill/>
          <a:ln w="38100" cap="flat" cmpd="sng">
            <a:solidFill>
              <a:schemeClr val="accent4"/>
            </a:solidFill>
            <a:prstDash val="solid"/>
            <a:round/>
            <a:headEnd type="none" w="sm" len="sm"/>
            <a:tailEnd type="none" w="sm" len="sm"/>
          </a:ln>
        </p:spPr>
      </p:cxnSp>
      <p:sp>
        <p:nvSpPr>
          <p:cNvPr id="72" name="Google Shape;72;p17"/>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73" name="Google Shape;73;p17"/>
          <p:cNvSpPr txBox="1">
            <a:spLocks noGrp="1"/>
          </p:cNvSpPr>
          <p:nvPr>
            <p:ph type="body" idx="1"/>
          </p:nvPr>
        </p:nvSpPr>
        <p:spPr>
          <a:xfrm>
            <a:off x="387900" y="1489825"/>
            <a:ext cx="3999900" cy="30789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74" name="Google Shape;74;p17"/>
          <p:cNvSpPr txBox="1">
            <a:spLocks noGrp="1"/>
          </p:cNvSpPr>
          <p:nvPr>
            <p:ph type="body" idx="2"/>
          </p:nvPr>
        </p:nvSpPr>
        <p:spPr>
          <a:xfrm>
            <a:off x="4756200" y="1489825"/>
            <a:ext cx="3999900" cy="30789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75" name="Google Shape;75;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6"/>
        <p:cNvGrpSpPr/>
        <p:nvPr/>
      </p:nvGrpSpPr>
      <p:grpSpPr>
        <a:xfrm>
          <a:off x="0" y="0"/>
          <a:ext cx="0" cy="0"/>
          <a:chOff x="0" y="0"/>
          <a:chExt cx="0" cy="0"/>
        </a:xfrm>
      </p:grpSpPr>
      <p:sp>
        <p:nvSpPr>
          <p:cNvPr id="77" name="Google Shape;77;p18"/>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78" name="Google Shape;78;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9"/>
        <p:cNvGrpSpPr/>
        <p:nvPr/>
      </p:nvGrpSpPr>
      <p:grpSpPr>
        <a:xfrm>
          <a:off x="0" y="0"/>
          <a:ext cx="0" cy="0"/>
          <a:chOff x="0" y="0"/>
          <a:chExt cx="0" cy="0"/>
        </a:xfrm>
      </p:grpSpPr>
      <p:cxnSp>
        <p:nvCxnSpPr>
          <p:cNvPr id="80" name="Google Shape;80;p19"/>
          <p:cNvCxnSpPr/>
          <p:nvPr/>
        </p:nvCxnSpPr>
        <p:spPr>
          <a:xfrm>
            <a:off x="489218" y="1412277"/>
            <a:ext cx="331500" cy="0"/>
          </a:xfrm>
          <a:prstGeom prst="straightConnector1">
            <a:avLst/>
          </a:prstGeom>
          <a:noFill/>
          <a:ln w="38100" cap="flat" cmpd="sng">
            <a:solidFill>
              <a:schemeClr val="accent4"/>
            </a:solidFill>
            <a:prstDash val="solid"/>
            <a:round/>
            <a:headEnd type="none" w="sm" len="sm"/>
            <a:tailEnd type="none" w="sm" len="sm"/>
          </a:ln>
        </p:spPr>
      </p:cxnSp>
      <p:sp>
        <p:nvSpPr>
          <p:cNvPr id="81" name="Google Shape;81;p19"/>
          <p:cNvSpPr txBox="1">
            <a:spLocks noGrp="1"/>
          </p:cNvSpPr>
          <p:nvPr>
            <p:ph type="title"/>
          </p:nvPr>
        </p:nvSpPr>
        <p:spPr>
          <a:xfrm>
            <a:off x="387900" y="555600"/>
            <a:ext cx="2808000" cy="755700"/>
          </a:xfrm>
          <a:prstGeom prst="rect">
            <a:avLst/>
          </a:prstGeom>
        </p:spPr>
        <p:txBody>
          <a:bodyPr spcFirstLastPara="1" wrap="square" lIns="91425" tIns="91425" rIns="91425" bIns="91425" anchor="b" anchorCtr="0">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82" name="Google Shape;82;p19"/>
          <p:cNvSpPr txBox="1">
            <a:spLocks noGrp="1"/>
          </p:cNvSpPr>
          <p:nvPr>
            <p:ph type="body" idx="1"/>
          </p:nvPr>
        </p:nvSpPr>
        <p:spPr>
          <a:xfrm>
            <a:off x="387900" y="1594025"/>
            <a:ext cx="2808000" cy="2681100"/>
          </a:xfrm>
          <a:prstGeom prst="rect">
            <a:avLst/>
          </a:prstGeom>
        </p:spPr>
        <p:txBody>
          <a:bodyPr spcFirstLastPara="1" wrap="square" lIns="91425"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83" name="Google Shape;83;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84"/>
        <p:cNvGrpSpPr/>
        <p:nvPr/>
      </p:nvGrpSpPr>
      <p:grpSpPr>
        <a:xfrm>
          <a:off x="0" y="0"/>
          <a:ext cx="0" cy="0"/>
          <a:chOff x="0" y="0"/>
          <a:chExt cx="0" cy="0"/>
        </a:xfrm>
      </p:grpSpPr>
      <p:sp>
        <p:nvSpPr>
          <p:cNvPr id="85" name="Google Shape;85;p20"/>
          <p:cNvSpPr txBox="1">
            <a:spLocks noGrp="1"/>
          </p:cNvSpPr>
          <p:nvPr>
            <p:ph type="title"/>
          </p:nvPr>
        </p:nvSpPr>
        <p:spPr>
          <a:xfrm>
            <a:off x="490250" y="526350"/>
            <a:ext cx="5618700" cy="4090800"/>
          </a:xfrm>
          <a:prstGeom prst="rect">
            <a:avLst/>
          </a:prstGeom>
        </p:spPr>
        <p:txBody>
          <a:bodyPr spcFirstLastPara="1" wrap="square" lIns="91425" tIns="91425" rIns="91425" bIns="91425" anchor="ctr" anchorCtr="0">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86" name="Google Shape;86;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7"/>
        <p:cNvGrpSpPr/>
        <p:nvPr/>
      </p:nvGrpSpPr>
      <p:grpSpPr>
        <a:xfrm>
          <a:off x="0" y="0"/>
          <a:ext cx="0" cy="0"/>
          <a:chOff x="0" y="0"/>
          <a:chExt cx="0" cy="0"/>
        </a:xfrm>
      </p:grpSpPr>
      <p:sp>
        <p:nvSpPr>
          <p:cNvPr id="88" name="Google Shape;88;p21"/>
          <p:cNvSpPr/>
          <p:nvPr/>
        </p:nvSpPr>
        <p:spPr>
          <a:xfrm>
            <a:off x="4572000" y="-75"/>
            <a:ext cx="45720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9" name="Google Shape;89;p21"/>
          <p:cNvCxnSpPr/>
          <p:nvPr/>
        </p:nvCxnSpPr>
        <p:spPr>
          <a:xfrm>
            <a:off x="5029675" y="4495503"/>
            <a:ext cx="540900" cy="0"/>
          </a:xfrm>
          <a:prstGeom prst="straightConnector1">
            <a:avLst/>
          </a:prstGeom>
          <a:noFill/>
          <a:ln w="38100" cap="flat" cmpd="sng">
            <a:solidFill>
              <a:schemeClr val="accent5"/>
            </a:solidFill>
            <a:prstDash val="solid"/>
            <a:round/>
            <a:headEnd type="none" w="sm" len="sm"/>
            <a:tailEnd type="none" w="sm" len="sm"/>
          </a:ln>
        </p:spPr>
      </p:cxnSp>
      <p:sp>
        <p:nvSpPr>
          <p:cNvPr id="90" name="Google Shape;90;p21"/>
          <p:cNvSpPr txBox="1">
            <a:spLocks noGrp="1"/>
          </p:cNvSpPr>
          <p:nvPr>
            <p:ph type="title"/>
          </p:nvPr>
        </p:nvSpPr>
        <p:spPr>
          <a:xfrm>
            <a:off x="265500" y="1209075"/>
            <a:ext cx="4045200" cy="15063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3800"/>
              <a:buNone/>
              <a:defRPr sz="3800"/>
            </a:lvl1pPr>
            <a:lvl2pPr lvl="1" algn="ctr" rtl="0">
              <a:spcBef>
                <a:spcPts val="0"/>
              </a:spcBef>
              <a:spcAft>
                <a:spcPts val="0"/>
              </a:spcAft>
              <a:buSzPts val="3800"/>
              <a:buNone/>
              <a:defRPr sz="3800"/>
            </a:lvl2pPr>
            <a:lvl3pPr lvl="2" algn="ctr" rtl="0">
              <a:spcBef>
                <a:spcPts val="0"/>
              </a:spcBef>
              <a:spcAft>
                <a:spcPts val="0"/>
              </a:spcAft>
              <a:buSzPts val="3800"/>
              <a:buNone/>
              <a:defRPr sz="3800"/>
            </a:lvl3pPr>
            <a:lvl4pPr lvl="3" algn="ctr" rtl="0">
              <a:spcBef>
                <a:spcPts val="0"/>
              </a:spcBef>
              <a:spcAft>
                <a:spcPts val="0"/>
              </a:spcAft>
              <a:buSzPts val="3800"/>
              <a:buNone/>
              <a:defRPr sz="3800"/>
            </a:lvl4pPr>
            <a:lvl5pPr lvl="4" algn="ctr" rtl="0">
              <a:spcBef>
                <a:spcPts val="0"/>
              </a:spcBef>
              <a:spcAft>
                <a:spcPts val="0"/>
              </a:spcAft>
              <a:buSzPts val="3800"/>
              <a:buNone/>
              <a:defRPr sz="3800"/>
            </a:lvl5pPr>
            <a:lvl6pPr lvl="5" algn="ctr" rtl="0">
              <a:spcBef>
                <a:spcPts val="0"/>
              </a:spcBef>
              <a:spcAft>
                <a:spcPts val="0"/>
              </a:spcAft>
              <a:buSzPts val="3800"/>
              <a:buNone/>
              <a:defRPr sz="3800"/>
            </a:lvl6pPr>
            <a:lvl7pPr lvl="6" algn="ctr" rtl="0">
              <a:spcBef>
                <a:spcPts val="0"/>
              </a:spcBef>
              <a:spcAft>
                <a:spcPts val="0"/>
              </a:spcAft>
              <a:buSzPts val="3800"/>
              <a:buNone/>
              <a:defRPr sz="3800"/>
            </a:lvl7pPr>
            <a:lvl8pPr lvl="7" algn="ctr" rtl="0">
              <a:spcBef>
                <a:spcPts val="0"/>
              </a:spcBef>
              <a:spcAft>
                <a:spcPts val="0"/>
              </a:spcAft>
              <a:buSzPts val="3800"/>
              <a:buNone/>
              <a:defRPr sz="3800"/>
            </a:lvl8pPr>
            <a:lvl9pPr lvl="8" algn="ctr" rtl="0">
              <a:spcBef>
                <a:spcPts val="0"/>
              </a:spcBef>
              <a:spcAft>
                <a:spcPts val="0"/>
              </a:spcAft>
              <a:buSzPts val="3800"/>
              <a:buNone/>
              <a:defRPr sz="3800"/>
            </a:lvl9pPr>
          </a:lstStyle>
          <a:p>
            <a:endParaRPr/>
          </a:p>
        </p:txBody>
      </p:sp>
      <p:sp>
        <p:nvSpPr>
          <p:cNvPr id="91" name="Google Shape;91;p21"/>
          <p:cNvSpPr txBox="1">
            <a:spLocks noGrp="1"/>
          </p:cNvSpPr>
          <p:nvPr>
            <p:ph type="subTitle" idx="1"/>
          </p:nvPr>
        </p:nvSpPr>
        <p:spPr>
          <a:xfrm>
            <a:off x="265500" y="2769001"/>
            <a:ext cx="4045200" cy="13455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Clr>
                <a:schemeClr val="accent5"/>
              </a:buClr>
              <a:buSzPts val="2100"/>
              <a:buNone/>
              <a:defRPr sz="2100">
                <a:solidFill>
                  <a:schemeClr val="accent5"/>
                </a:solidFill>
              </a:defRPr>
            </a:lvl1pPr>
            <a:lvl2pPr lvl="1" algn="ctr" rtl="0">
              <a:lnSpc>
                <a:spcPct val="100000"/>
              </a:lnSpc>
              <a:spcBef>
                <a:spcPts val="0"/>
              </a:spcBef>
              <a:spcAft>
                <a:spcPts val="0"/>
              </a:spcAft>
              <a:buClr>
                <a:schemeClr val="accent5"/>
              </a:buClr>
              <a:buSzPts val="2100"/>
              <a:buNone/>
              <a:defRPr sz="2100">
                <a:solidFill>
                  <a:schemeClr val="accent5"/>
                </a:solidFill>
              </a:defRPr>
            </a:lvl2pPr>
            <a:lvl3pPr lvl="2" algn="ctr" rtl="0">
              <a:lnSpc>
                <a:spcPct val="100000"/>
              </a:lnSpc>
              <a:spcBef>
                <a:spcPts val="0"/>
              </a:spcBef>
              <a:spcAft>
                <a:spcPts val="0"/>
              </a:spcAft>
              <a:buClr>
                <a:schemeClr val="accent5"/>
              </a:buClr>
              <a:buSzPts val="2100"/>
              <a:buNone/>
              <a:defRPr sz="2100">
                <a:solidFill>
                  <a:schemeClr val="accent5"/>
                </a:solidFill>
              </a:defRPr>
            </a:lvl3pPr>
            <a:lvl4pPr lvl="3" algn="ctr" rtl="0">
              <a:lnSpc>
                <a:spcPct val="100000"/>
              </a:lnSpc>
              <a:spcBef>
                <a:spcPts val="0"/>
              </a:spcBef>
              <a:spcAft>
                <a:spcPts val="0"/>
              </a:spcAft>
              <a:buClr>
                <a:schemeClr val="accent5"/>
              </a:buClr>
              <a:buSzPts val="2100"/>
              <a:buNone/>
              <a:defRPr sz="2100">
                <a:solidFill>
                  <a:schemeClr val="accent5"/>
                </a:solidFill>
              </a:defRPr>
            </a:lvl4pPr>
            <a:lvl5pPr lvl="4" algn="ctr" rtl="0">
              <a:lnSpc>
                <a:spcPct val="100000"/>
              </a:lnSpc>
              <a:spcBef>
                <a:spcPts val="0"/>
              </a:spcBef>
              <a:spcAft>
                <a:spcPts val="0"/>
              </a:spcAft>
              <a:buClr>
                <a:schemeClr val="accent5"/>
              </a:buClr>
              <a:buSzPts val="2100"/>
              <a:buNone/>
              <a:defRPr sz="2100">
                <a:solidFill>
                  <a:schemeClr val="accent5"/>
                </a:solidFill>
              </a:defRPr>
            </a:lvl5pPr>
            <a:lvl6pPr lvl="5" algn="ctr" rtl="0">
              <a:lnSpc>
                <a:spcPct val="100000"/>
              </a:lnSpc>
              <a:spcBef>
                <a:spcPts val="0"/>
              </a:spcBef>
              <a:spcAft>
                <a:spcPts val="0"/>
              </a:spcAft>
              <a:buClr>
                <a:schemeClr val="accent5"/>
              </a:buClr>
              <a:buSzPts val="2100"/>
              <a:buNone/>
              <a:defRPr sz="2100">
                <a:solidFill>
                  <a:schemeClr val="accent5"/>
                </a:solidFill>
              </a:defRPr>
            </a:lvl6pPr>
            <a:lvl7pPr lvl="6" algn="ctr" rtl="0">
              <a:lnSpc>
                <a:spcPct val="100000"/>
              </a:lnSpc>
              <a:spcBef>
                <a:spcPts val="0"/>
              </a:spcBef>
              <a:spcAft>
                <a:spcPts val="0"/>
              </a:spcAft>
              <a:buClr>
                <a:schemeClr val="accent5"/>
              </a:buClr>
              <a:buSzPts val="2100"/>
              <a:buNone/>
              <a:defRPr sz="2100">
                <a:solidFill>
                  <a:schemeClr val="accent5"/>
                </a:solidFill>
              </a:defRPr>
            </a:lvl7pPr>
            <a:lvl8pPr lvl="7" algn="ctr" rtl="0">
              <a:lnSpc>
                <a:spcPct val="100000"/>
              </a:lnSpc>
              <a:spcBef>
                <a:spcPts val="0"/>
              </a:spcBef>
              <a:spcAft>
                <a:spcPts val="0"/>
              </a:spcAft>
              <a:buClr>
                <a:schemeClr val="accent5"/>
              </a:buClr>
              <a:buSzPts val="2100"/>
              <a:buNone/>
              <a:defRPr sz="2100">
                <a:solidFill>
                  <a:schemeClr val="accent5"/>
                </a:solidFill>
              </a:defRPr>
            </a:lvl8pPr>
            <a:lvl9pPr lvl="8" algn="ctr" rtl="0">
              <a:lnSpc>
                <a:spcPct val="100000"/>
              </a:lnSpc>
              <a:spcBef>
                <a:spcPts val="0"/>
              </a:spcBef>
              <a:spcAft>
                <a:spcPts val="0"/>
              </a:spcAft>
              <a:buClr>
                <a:schemeClr val="accent5"/>
              </a:buClr>
              <a:buSzPts val="2100"/>
              <a:buNone/>
              <a:defRPr sz="2100">
                <a:solidFill>
                  <a:schemeClr val="accent5"/>
                </a:solidFill>
              </a:defRPr>
            </a:lvl9pPr>
          </a:lstStyle>
          <a:p>
            <a:endParaRPr/>
          </a:p>
        </p:txBody>
      </p:sp>
      <p:sp>
        <p:nvSpPr>
          <p:cNvPr id="92" name="Google Shape;92;p21"/>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93" name="Google Shape;93;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4"/>
        <p:cNvGrpSpPr/>
        <p:nvPr/>
      </p:nvGrpSpPr>
      <p:grpSpPr>
        <a:xfrm>
          <a:off x="0" y="0"/>
          <a:ext cx="0" cy="0"/>
          <a:chOff x="0" y="0"/>
          <a:chExt cx="0" cy="0"/>
        </a:xfrm>
      </p:grpSpPr>
      <p:sp>
        <p:nvSpPr>
          <p:cNvPr id="95" name="Google Shape;95;p22"/>
          <p:cNvSpPr txBox="1">
            <a:spLocks noGrp="1"/>
          </p:cNvSpPr>
          <p:nvPr>
            <p:ph type="body" idx="1"/>
          </p:nvPr>
        </p:nvSpPr>
        <p:spPr>
          <a:xfrm>
            <a:off x="319500" y="4233725"/>
            <a:ext cx="5998800" cy="598800"/>
          </a:xfrm>
          <a:prstGeom prst="rect">
            <a:avLst/>
          </a:prstGeom>
        </p:spPr>
        <p:txBody>
          <a:bodyPr spcFirstLastPara="1" wrap="square" lIns="91425" tIns="91425" rIns="91425" bIns="91425" anchor="ctr" anchorCtr="0">
            <a:normAutofit/>
          </a:bodyPr>
          <a:lstStyle>
            <a:lvl1pPr marL="457200" lvl="0" indent="-228600" rtl="0">
              <a:lnSpc>
                <a:spcPct val="100000"/>
              </a:lnSpc>
              <a:spcBef>
                <a:spcPts val="0"/>
              </a:spcBef>
              <a:spcAft>
                <a:spcPts val="0"/>
              </a:spcAft>
              <a:buSzPts val="1800"/>
              <a:buFont typeface="Roboto Slab"/>
              <a:buNone/>
              <a:defRPr>
                <a:latin typeface="Roboto Slab"/>
                <a:ea typeface="Roboto Slab"/>
                <a:cs typeface="Roboto Slab"/>
                <a:sym typeface="Roboto Slab"/>
              </a:defRPr>
            </a:lvl1pPr>
          </a:lstStyle>
          <a:p>
            <a:endParaRPr/>
          </a:p>
        </p:txBody>
      </p:sp>
      <p:sp>
        <p:nvSpPr>
          <p:cNvPr id="96" name="Google Shape;96;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97"/>
        <p:cNvGrpSpPr/>
        <p:nvPr/>
      </p:nvGrpSpPr>
      <p:grpSpPr>
        <a:xfrm>
          <a:off x="0" y="0"/>
          <a:ext cx="0" cy="0"/>
          <a:chOff x="0" y="0"/>
          <a:chExt cx="0" cy="0"/>
        </a:xfrm>
      </p:grpSpPr>
      <p:sp>
        <p:nvSpPr>
          <p:cNvPr id="98" name="Google Shape;98;p23"/>
          <p:cNvSpPr/>
          <p:nvPr/>
        </p:nvSpPr>
        <p:spPr>
          <a:xfrm>
            <a:off x="150" y="5076825"/>
            <a:ext cx="9143700" cy="666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23"/>
          <p:cNvSpPr txBox="1">
            <a:spLocks noGrp="1"/>
          </p:cNvSpPr>
          <p:nvPr>
            <p:ph type="title" hasCustomPrompt="1"/>
          </p:nvPr>
        </p:nvSpPr>
        <p:spPr>
          <a:xfrm>
            <a:off x="387900" y="1152450"/>
            <a:ext cx="8368200" cy="1538400"/>
          </a:xfrm>
          <a:prstGeom prst="rect">
            <a:avLst/>
          </a:prstGeom>
        </p:spPr>
        <p:txBody>
          <a:bodyPr spcFirstLastPara="1" wrap="square" lIns="91425" tIns="91425" rIns="91425" bIns="91425" anchor="ctr" anchorCtr="0">
            <a:normAutofit/>
          </a:bodyPr>
          <a:lstStyle>
            <a:lvl1pPr lvl="0" algn="ctr" rtl="0">
              <a:spcBef>
                <a:spcPts val="0"/>
              </a:spcBef>
              <a:spcAft>
                <a:spcPts val="0"/>
              </a:spcAft>
              <a:buClr>
                <a:schemeClr val="accent5"/>
              </a:buClr>
              <a:buSzPts val="13000"/>
              <a:buNone/>
              <a:defRPr sz="13000">
                <a:solidFill>
                  <a:schemeClr val="accent5"/>
                </a:solidFill>
              </a:defRPr>
            </a:lvl1pPr>
            <a:lvl2pPr lvl="1" algn="ctr" rtl="0">
              <a:spcBef>
                <a:spcPts val="0"/>
              </a:spcBef>
              <a:spcAft>
                <a:spcPts val="0"/>
              </a:spcAft>
              <a:buClr>
                <a:schemeClr val="accent5"/>
              </a:buClr>
              <a:buSzPts val="13000"/>
              <a:buNone/>
              <a:defRPr sz="13000">
                <a:solidFill>
                  <a:schemeClr val="accent5"/>
                </a:solidFill>
              </a:defRPr>
            </a:lvl2pPr>
            <a:lvl3pPr lvl="2" algn="ctr" rtl="0">
              <a:spcBef>
                <a:spcPts val="0"/>
              </a:spcBef>
              <a:spcAft>
                <a:spcPts val="0"/>
              </a:spcAft>
              <a:buClr>
                <a:schemeClr val="accent5"/>
              </a:buClr>
              <a:buSzPts val="13000"/>
              <a:buNone/>
              <a:defRPr sz="13000">
                <a:solidFill>
                  <a:schemeClr val="accent5"/>
                </a:solidFill>
              </a:defRPr>
            </a:lvl3pPr>
            <a:lvl4pPr lvl="3" algn="ctr" rtl="0">
              <a:spcBef>
                <a:spcPts val="0"/>
              </a:spcBef>
              <a:spcAft>
                <a:spcPts val="0"/>
              </a:spcAft>
              <a:buClr>
                <a:schemeClr val="accent5"/>
              </a:buClr>
              <a:buSzPts val="13000"/>
              <a:buNone/>
              <a:defRPr sz="13000">
                <a:solidFill>
                  <a:schemeClr val="accent5"/>
                </a:solidFill>
              </a:defRPr>
            </a:lvl4pPr>
            <a:lvl5pPr lvl="4" algn="ctr" rtl="0">
              <a:spcBef>
                <a:spcPts val="0"/>
              </a:spcBef>
              <a:spcAft>
                <a:spcPts val="0"/>
              </a:spcAft>
              <a:buClr>
                <a:schemeClr val="accent5"/>
              </a:buClr>
              <a:buSzPts val="13000"/>
              <a:buNone/>
              <a:defRPr sz="13000">
                <a:solidFill>
                  <a:schemeClr val="accent5"/>
                </a:solidFill>
              </a:defRPr>
            </a:lvl5pPr>
            <a:lvl6pPr lvl="5" algn="ctr" rtl="0">
              <a:spcBef>
                <a:spcPts val="0"/>
              </a:spcBef>
              <a:spcAft>
                <a:spcPts val="0"/>
              </a:spcAft>
              <a:buClr>
                <a:schemeClr val="accent5"/>
              </a:buClr>
              <a:buSzPts val="13000"/>
              <a:buNone/>
              <a:defRPr sz="13000">
                <a:solidFill>
                  <a:schemeClr val="accent5"/>
                </a:solidFill>
              </a:defRPr>
            </a:lvl6pPr>
            <a:lvl7pPr lvl="6" algn="ctr" rtl="0">
              <a:spcBef>
                <a:spcPts val="0"/>
              </a:spcBef>
              <a:spcAft>
                <a:spcPts val="0"/>
              </a:spcAft>
              <a:buClr>
                <a:schemeClr val="accent5"/>
              </a:buClr>
              <a:buSzPts val="13000"/>
              <a:buNone/>
              <a:defRPr sz="13000">
                <a:solidFill>
                  <a:schemeClr val="accent5"/>
                </a:solidFill>
              </a:defRPr>
            </a:lvl7pPr>
            <a:lvl8pPr lvl="7" algn="ctr" rtl="0">
              <a:spcBef>
                <a:spcPts val="0"/>
              </a:spcBef>
              <a:spcAft>
                <a:spcPts val="0"/>
              </a:spcAft>
              <a:buClr>
                <a:schemeClr val="accent5"/>
              </a:buClr>
              <a:buSzPts val="13000"/>
              <a:buNone/>
              <a:defRPr sz="13000">
                <a:solidFill>
                  <a:schemeClr val="accent5"/>
                </a:solidFill>
              </a:defRPr>
            </a:lvl8pPr>
            <a:lvl9pPr lvl="8" algn="ctr" rtl="0">
              <a:spcBef>
                <a:spcPts val="0"/>
              </a:spcBef>
              <a:spcAft>
                <a:spcPts val="0"/>
              </a:spcAft>
              <a:buClr>
                <a:schemeClr val="accent5"/>
              </a:buClr>
              <a:buSzPts val="13000"/>
              <a:buNone/>
              <a:defRPr sz="13000">
                <a:solidFill>
                  <a:schemeClr val="accent5"/>
                </a:solidFill>
              </a:defRPr>
            </a:lvl9pPr>
          </a:lstStyle>
          <a:p>
            <a:r>
              <a:t>xx%</a:t>
            </a:r>
          </a:p>
        </p:txBody>
      </p:sp>
      <p:sp>
        <p:nvSpPr>
          <p:cNvPr id="100" name="Google Shape;100;p23"/>
          <p:cNvSpPr txBox="1">
            <a:spLocks noGrp="1"/>
          </p:cNvSpPr>
          <p:nvPr>
            <p:ph type="body" idx="1"/>
          </p:nvPr>
        </p:nvSpPr>
        <p:spPr>
          <a:xfrm>
            <a:off x="387900" y="2919450"/>
            <a:ext cx="8368200" cy="1071600"/>
          </a:xfrm>
          <a:prstGeom prst="rect">
            <a:avLst/>
          </a:prstGeom>
        </p:spPr>
        <p:txBody>
          <a:bodyPr spcFirstLastPara="1" wrap="square" lIns="91425" tIns="91425" rIns="91425" bIns="91425" anchor="t" anchorCtr="0">
            <a:normAutofit/>
          </a:bodyPr>
          <a:lstStyle>
            <a:lvl1pPr marL="457200" lvl="0" indent="-342900" algn="ctr" rtl="0">
              <a:spcBef>
                <a:spcPts val="0"/>
              </a:spcBef>
              <a:spcAft>
                <a:spcPts val="0"/>
              </a:spcAft>
              <a:buSzPts val="1800"/>
              <a:buChar char="●"/>
              <a:defRPr/>
            </a:lvl1pPr>
            <a:lvl2pPr marL="914400" lvl="1" indent="-317500" algn="ctr" rtl="0">
              <a:spcBef>
                <a:spcPts val="0"/>
              </a:spcBef>
              <a:spcAft>
                <a:spcPts val="0"/>
              </a:spcAft>
              <a:buSzPts val="1400"/>
              <a:buChar char="○"/>
              <a:defRPr/>
            </a:lvl2pPr>
            <a:lvl3pPr marL="1371600" lvl="2" indent="-317500" algn="ctr" rtl="0">
              <a:spcBef>
                <a:spcPts val="0"/>
              </a:spcBef>
              <a:spcAft>
                <a:spcPts val="0"/>
              </a:spcAft>
              <a:buSzPts val="1400"/>
              <a:buChar char="■"/>
              <a:defRPr/>
            </a:lvl3pPr>
            <a:lvl4pPr marL="1828800" lvl="3" indent="-317500" algn="ctr" rtl="0">
              <a:spcBef>
                <a:spcPts val="0"/>
              </a:spcBef>
              <a:spcAft>
                <a:spcPts val="0"/>
              </a:spcAft>
              <a:buSzPts val="1400"/>
              <a:buChar char="●"/>
              <a:defRPr/>
            </a:lvl4pPr>
            <a:lvl5pPr marL="2286000" lvl="4" indent="-317500" algn="ctr" rtl="0">
              <a:spcBef>
                <a:spcPts val="0"/>
              </a:spcBef>
              <a:spcAft>
                <a:spcPts val="0"/>
              </a:spcAft>
              <a:buSzPts val="1400"/>
              <a:buChar char="○"/>
              <a:defRPr/>
            </a:lvl5pPr>
            <a:lvl6pPr marL="2743200" lvl="5" indent="-317500" algn="ctr" rtl="0">
              <a:spcBef>
                <a:spcPts val="0"/>
              </a:spcBef>
              <a:spcAft>
                <a:spcPts val="0"/>
              </a:spcAft>
              <a:buSzPts val="1400"/>
              <a:buChar char="■"/>
              <a:defRPr/>
            </a:lvl6pPr>
            <a:lvl7pPr marL="3200400" lvl="6" indent="-317500" algn="ctr" rtl="0">
              <a:spcBef>
                <a:spcPts val="0"/>
              </a:spcBef>
              <a:spcAft>
                <a:spcPts val="0"/>
              </a:spcAft>
              <a:buSzPts val="1400"/>
              <a:buChar char="●"/>
              <a:defRPr/>
            </a:lvl7pPr>
            <a:lvl8pPr marL="3657600" lvl="7" indent="-317500" algn="ctr" rtl="0">
              <a:spcBef>
                <a:spcPts val="0"/>
              </a:spcBef>
              <a:spcAft>
                <a:spcPts val="0"/>
              </a:spcAft>
              <a:buSzPts val="1400"/>
              <a:buChar char="○"/>
              <a:defRPr/>
            </a:lvl8pPr>
            <a:lvl9pPr marL="4114800" lvl="8" indent="-317500" algn="ctr" rtl="0">
              <a:spcBef>
                <a:spcPts val="0"/>
              </a:spcBef>
              <a:spcAft>
                <a:spcPts val="0"/>
              </a:spcAft>
              <a:buSzPts val="1400"/>
              <a:buChar char="■"/>
              <a:defRPr/>
            </a:lvl9pPr>
          </a:lstStyle>
          <a:p>
            <a:endParaRPr/>
          </a:p>
        </p:txBody>
      </p:sp>
      <p:sp>
        <p:nvSpPr>
          <p:cNvPr id="101" name="Google Shape;101;p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02"/>
        <p:cNvGrpSpPr/>
        <p:nvPr/>
      </p:nvGrpSpPr>
      <p:grpSpPr>
        <a:xfrm>
          <a:off x="0" y="0"/>
          <a:ext cx="0" cy="0"/>
          <a:chOff x="0" y="0"/>
          <a:chExt cx="0" cy="0"/>
        </a:xfrm>
      </p:grpSpPr>
      <p:sp>
        <p:nvSpPr>
          <p:cNvPr id="103" name="Google Shape;103;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marina">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387900" y="458025"/>
            <a:ext cx="8368200" cy="686100"/>
          </a:xfrm>
          <a:prstGeom prst="rect">
            <a:avLst/>
          </a:prstGeom>
          <a:noFill/>
          <a:ln>
            <a:noFill/>
          </a:ln>
        </p:spPr>
        <p:txBody>
          <a:bodyPr spcFirstLastPara="1" wrap="square" lIns="91425" tIns="91425" rIns="91425" bIns="91425" anchor="b" anchorCtr="0">
            <a:normAutofit/>
          </a:bodyPr>
          <a:lstStyle>
            <a:lvl1pPr lvl="0" rtl="0">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1pPr>
            <a:lvl2pPr lvl="1" rtl="0">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2pPr>
            <a:lvl3pPr lvl="2" rtl="0">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3pPr>
            <a:lvl4pPr lvl="3" rtl="0">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4pPr>
            <a:lvl5pPr lvl="4" rtl="0">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5pPr>
            <a:lvl6pPr lvl="5" rtl="0">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6pPr>
            <a:lvl7pPr lvl="6" rtl="0">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7pPr>
            <a:lvl8pPr lvl="7" rtl="0">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8pPr>
            <a:lvl9pPr lvl="8" rtl="0">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9pPr>
          </a:lstStyle>
          <a:p>
            <a:endParaRPr/>
          </a:p>
        </p:txBody>
      </p:sp>
      <p:sp>
        <p:nvSpPr>
          <p:cNvPr id="52" name="Google Shape;52;p13"/>
          <p:cNvSpPr txBox="1">
            <a:spLocks noGrp="1"/>
          </p:cNvSpPr>
          <p:nvPr>
            <p:ph type="body" idx="1"/>
          </p:nvPr>
        </p:nvSpPr>
        <p:spPr>
          <a:xfrm>
            <a:off x="387900" y="1489824"/>
            <a:ext cx="8368200" cy="30789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Clr>
                <a:schemeClr val="dk1"/>
              </a:buClr>
              <a:buSzPts val="1800"/>
              <a:buFont typeface="Roboto"/>
              <a:buChar char="●"/>
              <a:defRPr sz="1800">
                <a:solidFill>
                  <a:schemeClr val="dk1"/>
                </a:solidFill>
                <a:latin typeface="Roboto"/>
                <a:ea typeface="Roboto"/>
                <a:cs typeface="Roboto"/>
                <a:sym typeface="Roboto"/>
              </a:defRPr>
            </a:lvl1pPr>
            <a:lvl2pPr marL="914400" lvl="1" indent="-317500" rtl="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2pPr>
            <a:lvl3pPr marL="1371600" lvl="2" indent="-317500" rtl="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3pPr>
            <a:lvl4pPr marL="1828800" lvl="3" indent="-317500" rtl="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4pPr>
            <a:lvl5pPr marL="2286000" lvl="4" indent="-317500" rtl="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5pPr>
            <a:lvl6pPr marL="2743200" lvl="5" indent="-317500" rtl="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6pPr>
            <a:lvl7pPr marL="3200400" lvl="6" indent="-317500" rtl="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7pPr>
            <a:lvl8pPr marL="3657600" lvl="7" indent="-317500" rtl="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8pPr>
            <a:lvl9pPr marL="4114800" lvl="8" indent="-317500" rtl="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9pPr>
          </a:lstStyle>
          <a:p>
            <a:endParaRPr/>
          </a:p>
        </p:txBody>
      </p:sp>
      <p:sp>
        <p:nvSpPr>
          <p:cNvPr id="53" name="Google Shape;53;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rtl="0">
              <a:buNone/>
              <a:defRPr sz="1000">
                <a:solidFill>
                  <a:schemeClr val="dk1"/>
                </a:solidFill>
                <a:latin typeface="Roboto"/>
                <a:ea typeface="Roboto"/>
                <a:cs typeface="Roboto"/>
                <a:sym typeface="Roboto"/>
              </a:defRPr>
            </a:lvl1pPr>
            <a:lvl2pPr lvl="1" algn="r" rtl="0">
              <a:buNone/>
              <a:defRPr sz="1000">
                <a:solidFill>
                  <a:schemeClr val="dk1"/>
                </a:solidFill>
                <a:latin typeface="Roboto"/>
                <a:ea typeface="Roboto"/>
                <a:cs typeface="Roboto"/>
                <a:sym typeface="Roboto"/>
              </a:defRPr>
            </a:lvl2pPr>
            <a:lvl3pPr lvl="2" algn="r" rtl="0">
              <a:buNone/>
              <a:defRPr sz="1000">
                <a:solidFill>
                  <a:schemeClr val="dk1"/>
                </a:solidFill>
                <a:latin typeface="Roboto"/>
                <a:ea typeface="Roboto"/>
                <a:cs typeface="Roboto"/>
                <a:sym typeface="Roboto"/>
              </a:defRPr>
            </a:lvl3pPr>
            <a:lvl4pPr lvl="3" algn="r" rtl="0">
              <a:buNone/>
              <a:defRPr sz="1000">
                <a:solidFill>
                  <a:schemeClr val="dk1"/>
                </a:solidFill>
                <a:latin typeface="Roboto"/>
                <a:ea typeface="Roboto"/>
                <a:cs typeface="Roboto"/>
                <a:sym typeface="Roboto"/>
              </a:defRPr>
            </a:lvl4pPr>
            <a:lvl5pPr lvl="4" algn="r" rtl="0">
              <a:buNone/>
              <a:defRPr sz="1000">
                <a:solidFill>
                  <a:schemeClr val="dk1"/>
                </a:solidFill>
                <a:latin typeface="Roboto"/>
                <a:ea typeface="Roboto"/>
                <a:cs typeface="Roboto"/>
                <a:sym typeface="Roboto"/>
              </a:defRPr>
            </a:lvl5pPr>
            <a:lvl6pPr lvl="5" algn="r" rtl="0">
              <a:buNone/>
              <a:defRPr sz="1000">
                <a:solidFill>
                  <a:schemeClr val="dk1"/>
                </a:solidFill>
                <a:latin typeface="Roboto"/>
                <a:ea typeface="Roboto"/>
                <a:cs typeface="Roboto"/>
                <a:sym typeface="Roboto"/>
              </a:defRPr>
            </a:lvl6pPr>
            <a:lvl7pPr lvl="6" algn="r" rtl="0">
              <a:buNone/>
              <a:defRPr sz="1000">
                <a:solidFill>
                  <a:schemeClr val="dk1"/>
                </a:solidFill>
                <a:latin typeface="Roboto"/>
                <a:ea typeface="Roboto"/>
                <a:cs typeface="Roboto"/>
                <a:sym typeface="Roboto"/>
              </a:defRPr>
            </a:lvl7pPr>
            <a:lvl8pPr lvl="7" algn="r" rtl="0">
              <a:buNone/>
              <a:defRPr sz="1000">
                <a:solidFill>
                  <a:schemeClr val="dk1"/>
                </a:solidFill>
                <a:latin typeface="Roboto"/>
                <a:ea typeface="Roboto"/>
                <a:cs typeface="Roboto"/>
                <a:sym typeface="Roboto"/>
              </a:defRPr>
            </a:lvl8pPr>
            <a:lvl9pPr lvl="8" algn="r" rtl="0">
              <a:buNone/>
              <a:defRPr sz="1000">
                <a:solidFill>
                  <a:schemeClr val="dk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4.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8.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hyperlink" Target="https://www.kaggle.com/datasets/paradisejoy/top-hits-spotify-from-20002019" TargetMode="External"/><Relationship Id="rId2" Type="http://schemas.openxmlformats.org/officeDocument/2006/relationships/notesSlide" Target="../notesSlides/notesSlide4.xml"/><Relationship Id="rId1" Type="http://schemas.openxmlformats.org/officeDocument/2006/relationships/slideLayout" Target="../slideLayouts/slideLayout14.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hyperlink" Target="https://public.tableau.com/app/profile/rarangel/viz/Project_Team_2_Dashboard/Dashboard?publish=yes" TargetMode="External"/><Relationship Id="rId2" Type="http://schemas.openxmlformats.org/officeDocument/2006/relationships/notesSlide" Target="../notesSlides/notesSlide6.xml"/><Relationship Id="rId1" Type="http://schemas.openxmlformats.org/officeDocument/2006/relationships/slideLayout" Target="../slideLayouts/slideLayout14.xml"/><Relationship Id="rId6" Type="http://schemas.openxmlformats.org/officeDocument/2006/relationships/image" Target="../media/image5.png"/><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7"/>
        <p:cNvGrpSpPr/>
        <p:nvPr/>
      </p:nvGrpSpPr>
      <p:grpSpPr>
        <a:xfrm>
          <a:off x="0" y="0"/>
          <a:ext cx="0" cy="0"/>
          <a:chOff x="0" y="0"/>
          <a:chExt cx="0" cy="0"/>
        </a:xfrm>
      </p:grpSpPr>
      <p:sp>
        <p:nvSpPr>
          <p:cNvPr id="108" name="Google Shape;108;p25"/>
          <p:cNvSpPr txBox="1">
            <a:spLocks noGrp="1"/>
          </p:cNvSpPr>
          <p:nvPr>
            <p:ph type="ctrTitle"/>
          </p:nvPr>
        </p:nvSpPr>
        <p:spPr>
          <a:xfrm>
            <a:off x="311700" y="744575"/>
            <a:ext cx="8520600" cy="13941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b="1">
                <a:solidFill>
                  <a:srgbClr val="FFFFFF"/>
                </a:solidFill>
              </a:rPr>
              <a:t>20 years in music.</a:t>
            </a:r>
            <a:endParaRPr b="1">
              <a:solidFill>
                <a:srgbClr val="FFFFFF"/>
              </a:solidFill>
            </a:endParaRPr>
          </a:p>
        </p:txBody>
      </p:sp>
      <p:sp>
        <p:nvSpPr>
          <p:cNvPr id="109" name="Google Shape;109;p25"/>
          <p:cNvSpPr txBox="1">
            <a:spLocks noGrp="1"/>
          </p:cNvSpPr>
          <p:nvPr>
            <p:ph type="subTitle" idx="1"/>
          </p:nvPr>
        </p:nvSpPr>
        <p:spPr>
          <a:xfrm>
            <a:off x="311700" y="2380300"/>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sz="2900" b="1">
                <a:solidFill>
                  <a:srgbClr val="FFFFFF"/>
                </a:solidFill>
              </a:rPr>
              <a:t>2000 - 2019</a:t>
            </a:r>
            <a:endParaRPr sz="2900" b="1">
              <a:solidFill>
                <a:srgbClr val="FFFFFF"/>
              </a:solidFill>
            </a:endParaRPr>
          </a:p>
        </p:txBody>
      </p:sp>
      <p:sp>
        <p:nvSpPr>
          <p:cNvPr id="110" name="Google Shape;110;p25"/>
          <p:cNvSpPr txBox="1"/>
          <p:nvPr/>
        </p:nvSpPr>
        <p:spPr>
          <a:xfrm>
            <a:off x="3929775" y="4447825"/>
            <a:ext cx="5069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111" name="Google Shape;111;p25"/>
          <p:cNvSpPr txBox="1"/>
          <p:nvPr/>
        </p:nvSpPr>
        <p:spPr>
          <a:xfrm>
            <a:off x="4962600" y="4455225"/>
            <a:ext cx="42627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FFFFFF"/>
                </a:solidFill>
              </a:rPr>
              <a:t>Predict some popularity by team Project 002</a:t>
            </a:r>
            <a:endParaRPr>
              <a:solidFill>
                <a:srgbClr val="FFFFFF"/>
              </a:solidFill>
            </a:endParaRPr>
          </a:p>
          <a:p>
            <a:pPr marL="0" lvl="0" indent="0" algn="l" rtl="0">
              <a:spcBef>
                <a:spcPts val="0"/>
              </a:spcBef>
              <a:spcAft>
                <a:spcPts val="0"/>
              </a:spcAft>
              <a:buNone/>
            </a:pPr>
            <a:r>
              <a:rPr lang="en">
                <a:solidFill>
                  <a:srgbClr val="FFFFFF"/>
                </a:solidFill>
              </a:rPr>
              <a:t>Data Analysis Bootcamp - Rice University - 2022</a:t>
            </a:r>
            <a:endParaRPr>
              <a:solidFill>
                <a:srgbClr val="FFFFFF"/>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26"/>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Project 002 Team</a:t>
            </a:r>
            <a:endParaRPr/>
          </a:p>
        </p:txBody>
      </p:sp>
      <p:sp>
        <p:nvSpPr>
          <p:cNvPr id="117" name="Google Shape;117;p26"/>
          <p:cNvSpPr txBox="1">
            <a:spLocks noGrp="1"/>
          </p:cNvSpPr>
          <p:nvPr>
            <p:ph type="body" idx="1"/>
          </p:nvPr>
        </p:nvSpPr>
        <p:spPr>
          <a:xfrm>
            <a:off x="387900" y="1306850"/>
            <a:ext cx="8368200" cy="3328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a:p>
          <a:p>
            <a:pPr marL="0" lvl="0" indent="0" algn="l" rtl="0">
              <a:spcBef>
                <a:spcPts val="1200"/>
              </a:spcBef>
              <a:spcAft>
                <a:spcPts val="1200"/>
              </a:spcAft>
              <a:buNone/>
            </a:pPr>
            <a:endParaRPr/>
          </a:p>
        </p:txBody>
      </p:sp>
      <p:sp>
        <p:nvSpPr>
          <p:cNvPr id="118" name="Google Shape;118;p2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300"/>
              </a:spcBef>
              <a:spcAft>
                <a:spcPts val="0"/>
              </a:spcAft>
              <a:buNone/>
            </a:pPr>
            <a:endParaRPr sz="1400">
              <a:solidFill>
                <a:srgbClr val="000000"/>
              </a:solidFill>
            </a:endParaRPr>
          </a:p>
          <a:p>
            <a:pPr marL="0" lvl="0" indent="0" algn="l" rtl="0">
              <a:spcBef>
                <a:spcPts val="1200"/>
              </a:spcBef>
              <a:spcAft>
                <a:spcPts val="1200"/>
              </a:spcAft>
              <a:buNone/>
            </a:pPr>
            <a:endParaRPr/>
          </a:p>
        </p:txBody>
      </p:sp>
      <p:pic>
        <p:nvPicPr>
          <p:cNvPr id="119" name="Google Shape;119;p26"/>
          <p:cNvPicPr preferRelativeResize="0"/>
          <p:nvPr/>
        </p:nvPicPr>
        <p:blipFill>
          <a:blip r:embed="rId3">
            <a:alphaModFix/>
          </a:blip>
          <a:stretch>
            <a:fillRect/>
          </a:stretch>
        </p:blipFill>
        <p:spPr>
          <a:xfrm>
            <a:off x="319101" y="1424576"/>
            <a:ext cx="913700" cy="821400"/>
          </a:xfrm>
          <a:prstGeom prst="rect">
            <a:avLst/>
          </a:prstGeom>
          <a:noFill/>
          <a:ln>
            <a:noFill/>
          </a:ln>
        </p:spPr>
      </p:pic>
      <p:sp>
        <p:nvSpPr>
          <p:cNvPr id="120" name="Google Shape;120;p26"/>
          <p:cNvSpPr/>
          <p:nvPr/>
        </p:nvSpPr>
        <p:spPr>
          <a:xfrm>
            <a:off x="1339825" y="1417250"/>
            <a:ext cx="6006000" cy="821400"/>
          </a:xfrm>
          <a:prstGeom prst="homePlate">
            <a:avLst>
              <a:gd name="adj" fmla="val 50000"/>
            </a:avLst>
          </a:prstGeom>
          <a:solidFill>
            <a:srgbClr val="4A86E8"/>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300"/>
              </a:spcBef>
              <a:spcAft>
                <a:spcPts val="1200"/>
              </a:spcAft>
              <a:buNone/>
            </a:pPr>
            <a:r>
              <a:rPr lang="en" sz="1200">
                <a:solidFill>
                  <a:schemeClr val="dk1"/>
                </a:solidFill>
                <a:highlight>
                  <a:schemeClr val="lt1"/>
                </a:highlight>
              </a:rPr>
              <a:t>Aktug Cilekci - Square Role</a:t>
            </a:r>
            <a:endParaRPr>
              <a:solidFill>
                <a:schemeClr val="dk1"/>
              </a:solidFill>
            </a:endParaRPr>
          </a:p>
        </p:txBody>
      </p:sp>
      <p:sp>
        <p:nvSpPr>
          <p:cNvPr id="121" name="Google Shape;121;p26"/>
          <p:cNvSpPr/>
          <p:nvPr/>
        </p:nvSpPr>
        <p:spPr>
          <a:xfrm>
            <a:off x="311750" y="2555850"/>
            <a:ext cx="913800" cy="8214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26"/>
          <p:cNvSpPr/>
          <p:nvPr/>
        </p:nvSpPr>
        <p:spPr>
          <a:xfrm>
            <a:off x="1339825" y="2560250"/>
            <a:ext cx="6113100" cy="821400"/>
          </a:xfrm>
          <a:prstGeom prst="homePlate">
            <a:avLst>
              <a:gd name="adj" fmla="val 50000"/>
            </a:avLst>
          </a:prstGeom>
          <a:solidFill>
            <a:srgbClr val="4A86E8"/>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300"/>
              </a:spcBef>
              <a:spcAft>
                <a:spcPts val="1200"/>
              </a:spcAft>
              <a:buNone/>
            </a:pPr>
            <a:r>
              <a:rPr lang="en" sz="1200">
                <a:solidFill>
                  <a:schemeClr val="dk1"/>
                </a:solidFill>
                <a:highlight>
                  <a:schemeClr val="lt1"/>
                </a:highlight>
              </a:rPr>
              <a:t>Robby Rangel - Triangle Role</a:t>
            </a:r>
            <a:r>
              <a:rPr lang="en" sz="1200">
                <a:solidFill>
                  <a:srgbClr val="24292F"/>
                </a:solidFill>
                <a:highlight>
                  <a:schemeClr val="lt1"/>
                </a:highlight>
              </a:rPr>
              <a:t> </a:t>
            </a:r>
            <a:endParaRPr/>
          </a:p>
        </p:txBody>
      </p:sp>
      <p:pic>
        <p:nvPicPr>
          <p:cNvPr id="123" name="Google Shape;123;p26"/>
          <p:cNvPicPr preferRelativeResize="0"/>
          <p:nvPr/>
        </p:nvPicPr>
        <p:blipFill>
          <a:blip r:embed="rId4">
            <a:alphaModFix/>
          </a:blip>
          <a:stretch>
            <a:fillRect/>
          </a:stretch>
        </p:blipFill>
        <p:spPr>
          <a:xfrm>
            <a:off x="354250" y="3687200"/>
            <a:ext cx="871150" cy="871150"/>
          </a:xfrm>
          <a:prstGeom prst="rect">
            <a:avLst/>
          </a:prstGeom>
          <a:noFill/>
          <a:ln>
            <a:noFill/>
          </a:ln>
        </p:spPr>
      </p:pic>
      <p:sp>
        <p:nvSpPr>
          <p:cNvPr id="124" name="Google Shape;124;p26"/>
          <p:cNvSpPr/>
          <p:nvPr/>
        </p:nvSpPr>
        <p:spPr>
          <a:xfrm>
            <a:off x="1339825" y="3703250"/>
            <a:ext cx="6113100" cy="821400"/>
          </a:xfrm>
          <a:prstGeom prst="homePlate">
            <a:avLst>
              <a:gd name="adj" fmla="val 50000"/>
            </a:avLst>
          </a:prstGeom>
          <a:solidFill>
            <a:srgbClr val="4A86E8"/>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1200"/>
              </a:spcAft>
              <a:buNone/>
            </a:pPr>
            <a:r>
              <a:rPr lang="en" sz="1200">
                <a:solidFill>
                  <a:schemeClr val="dk1"/>
                </a:solidFill>
                <a:highlight>
                  <a:schemeClr val="lt1"/>
                </a:highlight>
              </a:rPr>
              <a:t>Julian Flores - Circle Role</a:t>
            </a:r>
            <a:r>
              <a:rPr lang="en" sz="1200">
                <a:solidFill>
                  <a:srgbClr val="24292F"/>
                </a:solidFill>
                <a:highlight>
                  <a:schemeClr val="lt1"/>
                </a:highlight>
              </a:rPr>
              <a:t> </a:t>
            </a:r>
            <a:endParaRPr/>
          </a:p>
        </p:txBody>
      </p:sp>
      <p:pic>
        <p:nvPicPr>
          <p:cNvPr id="125" name="Google Shape;125;p26"/>
          <p:cNvPicPr preferRelativeResize="0"/>
          <p:nvPr/>
        </p:nvPicPr>
        <p:blipFill>
          <a:blip r:embed="rId5">
            <a:alphaModFix/>
          </a:blip>
          <a:stretch>
            <a:fillRect/>
          </a:stretch>
        </p:blipFill>
        <p:spPr>
          <a:xfrm>
            <a:off x="311750" y="2555850"/>
            <a:ext cx="913802" cy="821402"/>
          </a:xfrm>
          <a:prstGeom prst="rect">
            <a:avLst/>
          </a:prstGeom>
          <a:noFill/>
          <a:ln>
            <a:noFill/>
          </a:ln>
        </p:spPr>
      </p:pic>
      <p:pic>
        <p:nvPicPr>
          <p:cNvPr id="126" name="Google Shape;126;p26"/>
          <p:cNvPicPr preferRelativeResize="0"/>
          <p:nvPr/>
        </p:nvPicPr>
        <p:blipFill>
          <a:blip r:embed="rId6">
            <a:alphaModFix/>
          </a:blip>
          <a:stretch>
            <a:fillRect/>
          </a:stretch>
        </p:blipFill>
        <p:spPr>
          <a:xfrm>
            <a:off x="7891851" y="381000"/>
            <a:ext cx="871149" cy="752824"/>
          </a:xfrm>
          <a:prstGeom prst="rect">
            <a:avLst/>
          </a:prstGeom>
          <a:noFill/>
          <a:ln>
            <a:noFill/>
          </a:ln>
        </p:spPr>
      </p:pic>
      <p:pic>
        <p:nvPicPr>
          <p:cNvPr id="127" name="Google Shape;127;p26"/>
          <p:cNvPicPr preferRelativeResize="0"/>
          <p:nvPr/>
        </p:nvPicPr>
        <p:blipFill>
          <a:blip r:embed="rId7">
            <a:alphaModFix/>
          </a:blip>
          <a:stretch>
            <a:fillRect/>
          </a:stretch>
        </p:blipFill>
        <p:spPr>
          <a:xfrm>
            <a:off x="5650275" y="1424575"/>
            <a:ext cx="1164701" cy="821399"/>
          </a:xfrm>
          <a:prstGeom prst="rect">
            <a:avLst/>
          </a:prstGeom>
          <a:noFill/>
          <a:ln w="9525" cap="flat" cmpd="sng">
            <a:solidFill>
              <a:schemeClr val="dk1"/>
            </a:solidFill>
            <a:prstDash val="solid"/>
            <a:round/>
            <a:headEnd type="none" w="sm" len="sm"/>
            <a:tailEnd type="none" w="sm" len="sm"/>
          </a:ln>
        </p:spPr>
      </p:pic>
      <p:pic>
        <p:nvPicPr>
          <p:cNvPr id="128" name="Google Shape;128;p26"/>
          <p:cNvPicPr preferRelativeResize="0"/>
          <p:nvPr/>
        </p:nvPicPr>
        <p:blipFill>
          <a:blip r:embed="rId8">
            <a:alphaModFix/>
          </a:blip>
          <a:stretch>
            <a:fillRect/>
          </a:stretch>
        </p:blipFill>
        <p:spPr>
          <a:xfrm>
            <a:off x="5703550" y="2568200"/>
            <a:ext cx="1164700" cy="805500"/>
          </a:xfrm>
          <a:prstGeom prst="rect">
            <a:avLst/>
          </a:prstGeom>
          <a:noFill/>
          <a:ln w="9525" cap="flat" cmpd="sng">
            <a:solidFill>
              <a:schemeClr val="dk1"/>
            </a:solidFill>
            <a:prstDash val="solid"/>
            <a:round/>
            <a:headEnd type="none" w="sm" len="sm"/>
            <a:tailEnd type="none" w="sm" len="sm"/>
          </a:ln>
        </p:spPr>
      </p:pic>
      <p:pic>
        <p:nvPicPr>
          <p:cNvPr id="129" name="Google Shape;129;p26"/>
          <p:cNvPicPr preferRelativeResize="0"/>
          <p:nvPr/>
        </p:nvPicPr>
        <p:blipFill>
          <a:blip r:embed="rId9">
            <a:alphaModFix/>
          </a:blip>
          <a:stretch>
            <a:fillRect/>
          </a:stretch>
        </p:blipFill>
        <p:spPr>
          <a:xfrm>
            <a:off x="5671975" y="3703250"/>
            <a:ext cx="1190800" cy="805500"/>
          </a:xfrm>
          <a:prstGeom prst="rect">
            <a:avLst/>
          </a:prstGeom>
          <a:noFill/>
          <a:ln w="9525" cap="flat" cmpd="sng">
            <a:solidFill>
              <a:schemeClr val="dk1"/>
            </a:solidFill>
            <a:prstDash val="solid"/>
            <a:round/>
            <a:headEnd type="none" w="sm" len="sm"/>
            <a:tailEnd type="none" w="sm" len="sm"/>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27"/>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Topic Selection</a:t>
            </a:r>
            <a:endParaRPr/>
          </a:p>
        </p:txBody>
      </p:sp>
      <p:sp>
        <p:nvSpPr>
          <p:cNvPr id="135" name="Google Shape;135;p27"/>
          <p:cNvSpPr txBox="1">
            <a:spLocks noGrp="1"/>
          </p:cNvSpPr>
          <p:nvPr>
            <p:ph type="body" idx="1"/>
          </p:nvPr>
        </p:nvSpPr>
        <p:spPr>
          <a:xfrm>
            <a:off x="387900" y="1489825"/>
            <a:ext cx="8368200" cy="33282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Music has been an integral part of our culture all throughout human history.</a:t>
            </a:r>
            <a:endParaRPr/>
          </a:p>
          <a:p>
            <a:pPr marL="457200" lvl="0" indent="-342900" algn="l" rtl="0">
              <a:spcBef>
                <a:spcPts val="0"/>
              </a:spcBef>
              <a:spcAft>
                <a:spcPts val="0"/>
              </a:spcAft>
              <a:buSzPts val="1800"/>
              <a:buChar char="❖"/>
            </a:pPr>
            <a:r>
              <a:rPr lang="en"/>
              <a:t>The U.S. music industry generated $29 billion in 2021.</a:t>
            </a:r>
            <a:endParaRPr/>
          </a:p>
          <a:p>
            <a:pPr marL="457200" lvl="0" indent="-342900" algn="l" rtl="0">
              <a:spcBef>
                <a:spcPts val="0"/>
              </a:spcBef>
              <a:spcAft>
                <a:spcPts val="0"/>
              </a:spcAft>
              <a:buSzPts val="1800"/>
              <a:buChar char="❖"/>
            </a:pPr>
            <a:r>
              <a:rPr lang="en"/>
              <a:t>The majority of the revenue is generated by popular, mainstream songs.</a:t>
            </a:r>
            <a:endParaRPr/>
          </a:p>
          <a:p>
            <a:pPr marL="457200" lvl="0" indent="-342900" algn="l" rtl="0">
              <a:spcBef>
                <a:spcPts val="0"/>
              </a:spcBef>
              <a:spcAft>
                <a:spcPts val="0"/>
              </a:spcAft>
              <a:buSzPts val="1800"/>
              <a:buChar char="❖"/>
            </a:pPr>
            <a:r>
              <a:rPr lang="en"/>
              <a:t>Therefore the team  selected this topic, because:</a:t>
            </a:r>
            <a:endParaRPr/>
          </a:p>
          <a:p>
            <a:pPr marL="914400" lvl="1" indent="-342900" algn="just" rtl="0">
              <a:spcBef>
                <a:spcPts val="0"/>
              </a:spcBef>
              <a:spcAft>
                <a:spcPts val="0"/>
              </a:spcAft>
              <a:buSzPts val="1800"/>
              <a:buChar char="➢"/>
            </a:pPr>
            <a:r>
              <a:rPr lang="en" sz="1800"/>
              <a:t> Having a fundamental understanding of what makes a song popular has major implications to businesses that thrive on popular music, namely radio stations, record labels, and digital and physical music marketplaces.</a:t>
            </a:r>
            <a:endParaRPr sz="1800"/>
          </a:p>
        </p:txBody>
      </p:sp>
      <p:pic>
        <p:nvPicPr>
          <p:cNvPr id="136" name="Google Shape;136;p27"/>
          <p:cNvPicPr preferRelativeResize="0"/>
          <p:nvPr/>
        </p:nvPicPr>
        <p:blipFill>
          <a:blip r:embed="rId3">
            <a:alphaModFix/>
          </a:blip>
          <a:stretch>
            <a:fillRect/>
          </a:stretch>
        </p:blipFill>
        <p:spPr>
          <a:xfrm>
            <a:off x="7762701" y="399650"/>
            <a:ext cx="871149" cy="75282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28"/>
          <p:cNvSpPr txBox="1">
            <a:spLocks noGrp="1"/>
          </p:cNvSpPr>
          <p:nvPr>
            <p:ph type="title"/>
          </p:nvPr>
        </p:nvSpPr>
        <p:spPr>
          <a:xfrm>
            <a:off x="387900" y="305625"/>
            <a:ext cx="8368200" cy="6861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Description of Data Source</a:t>
            </a:r>
            <a:endParaRPr/>
          </a:p>
        </p:txBody>
      </p:sp>
      <p:sp>
        <p:nvSpPr>
          <p:cNvPr id="142" name="Google Shape;142;p28"/>
          <p:cNvSpPr txBox="1">
            <a:spLocks noGrp="1"/>
          </p:cNvSpPr>
          <p:nvPr>
            <p:ph type="body" idx="1"/>
          </p:nvPr>
        </p:nvSpPr>
        <p:spPr>
          <a:xfrm>
            <a:off x="387900" y="1413625"/>
            <a:ext cx="8368200" cy="4491900"/>
          </a:xfrm>
          <a:prstGeom prst="rect">
            <a:avLst/>
          </a:prstGeom>
        </p:spPr>
        <p:txBody>
          <a:bodyPr spcFirstLastPara="1" wrap="square" lIns="91425" tIns="91425" rIns="91425" bIns="91425" anchor="t" anchorCtr="0">
            <a:normAutofit/>
          </a:bodyPr>
          <a:lstStyle/>
          <a:p>
            <a:pPr marL="0" lvl="0" indent="0" algn="just" rtl="0">
              <a:spcBef>
                <a:spcPts val="0"/>
              </a:spcBef>
              <a:spcAft>
                <a:spcPts val="1200"/>
              </a:spcAft>
              <a:buNone/>
            </a:pPr>
            <a:r>
              <a:rPr lang="en" sz="1300"/>
              <a:t>We used music data from </a:t>
            </a:r>
            <a:r>
              <a:rPr lang="en" sz="1300" u="sng">
                <a:solidFill>
                  <a:schemeClr val="hlink"/>
                </a:solidFill>
                <a:hlinkClick r:id="rId3"/>
              </a:rPr>
              <a:t>Top Hits Spotify from 2000-19</a:t>
            </a:r>
            <a:r>
              <a:rPr lang="en" sz="1300"/>
              <a:t> The dataset is an exhaustive collection of audio features and metadata for over 2000 songs . The audio features include attributes about the music track itself, such as duration, key, year. The metadata uses more abstract features,such as danceability,energy,or song popularity .We extracted 2,000 songs from the database.We divided these songs so that 80% of the songs was used for training and 20% was used for testing.Below is a subset of the fields for a song in the dataset.</a:t>
            </a:r>
            <a:endParaRPr sz="1300"/>
          </a:p>
        </p:txBody>
      </p:sp>
      <p:graphicFrame>
        <p:nvGraphicFramePr>
          <p:cNvPr id="143" name="Google Shape;143;p28"/>
          <p:cNvGraphicFramePr/>
          <p:nvPr/>
        </p:nvGraphicFramePr>
        <p:xfrm>
          <a:off x="1775275" y="2988850"/>
          <a:ext cx="3000000" cy="3000000"/>
        </p:xfrm>
        <a:graphic>
          <a:graphicData uri="http://schemas.openxmlformats.org/drawingml/2006/table">
            <a:tbl>
              <a:tblPr>
                <a:noFill/>
                <a:tableStyleId>{F42CADD8-56F6-4BA7-93F4-05FCD7A3E17A}</a:tableStyleId>
              </a:tblPr>
              <a:tblGrid>
                <a:gridCol w="1196700">
                  <a:extLst>
                    <a:ext uri="{9D8B030D-6E8A-4147-A177-3AD203B41FA5}">
                      <a16:colId xmlns:a16="http://schemas.microsoft.com/office/drawing/2014/main" val="20000"/>
                    </a:ext>
                  </a:extLst>
                </a:gridCol>
                <a:gridCol w="1178625">
                  <a:extLst>
                    <a:ext uri="{9D8B030D-6E8A-4147-A177-3AD203B41FA5}">
                      <a16:colId xmlns:a16="http://schemas.microsoft.com/office/drawing/2014/main" val="20001"/>
                    </a:ext>
                  </a:extLst>
                </a:gridCol>
                <a:gridCol w="2298475">
                  <a:extLst>
                    <a:ext uri="{9D8B030D-6E8A-4147-A177-3AD203B41FA5}">
                      <a16:colId xmlns:a16="http://schemas.microsoft.com/office/drawing/2014/main" val="20002"/>
                    </a:ext>
                  </a:extLst>
                </a:gridCol>
              </a:tblGrid>
              <a:tr h="349175">
                <a:tc>
                  <a:txBody>
                    <a:bodyPr/>
                    <a:lstStyle/>
                    <a:p>
                      <a:pPr marL="0" lvl="0" indent="0" algn="ctr" rtl="0">
                        <a:spcBef>
                          <a:spcPts val="0"/>
                        </a:spcBef>
                        <a:spcAft>
                          <a:spcPts val="0"/>
                        </a:spcAft>
                        <a:buNone/>
                      </a:pPr>
                      <a:r>
                        <a:rPr lang="en" sz="1200" b="1" u="sng">
                          <a:solidFill>
                            <a:schemeClr val="dk1"/>
                          </a:solidFill>
                        </a:rPr>
                        <a:t>Feature</a:t>
                      </a:r>
                      <a:endParaRPr sz="1200" b="1" u="sng">
                        <a:solidFill>
                          <a:schemeClr val="dk1"/>
                        </a:solidFill>
                      </a:endParaRPr>
                    </a:p>
                  </a:txBody>
                  <a:tcPr marL="91425" marR="91425" marT="91425" marB="91425"/>
                </a:tc>
                <a:tc>
                  <a:txBody>
                    <a:bodyPr/>
                    <a:lstStyle/>
                    <a:p>
                      <a:pPr marL="0" lvl="0" indent="0" algn="ctr" rtl="0">
                        <a:spcBef>
                          <a:spcPts val="0"/>
                        </a:spcBef>
                        <a:spcAft>
                          <a:spcPts val="0"/>
                        </a:spcAft>
                        <a:buNone/>
                      </a:pPr>
                      <a:r>
                        <a:rPr lang="en" sz="1200" b="1" u="sng">
                          <a:solidFill>
                            <a:schemeClr val="dk1"/>
                          </a:solidFill>
                        </a:rPr>
                        <a:t>Type</a:t>
                      </a:r>
                      <a:endParaRPr sz="1200" b="1" u="sng">
                        <a:solidFill>
                          <a:schemeClr val="dk1"/>
                        </a:solidFill>
                      </a:endParaRPr>
                    </a:p>
                  </a:txBody>
                  <a:tcPr marL="91425" marR="91425" marT="91425" marB="91425"/>
                </a:tc>
                <a:tc>
                  <a:txBody>
                    <a:bodyPr/>
                    <a:lstStyle/>
                    <a:p>
                      <a:pPr marL="0" lvl="0" indent="0" algn="ctr" rtl="0">
                        <a:spcBef>
                          <a:spcPts val="0"/>
                        </a:spcBef>
                        <a:spcAft>
                          <a:spcPts val="0"/>
                        </a:spcAft>
                        <a:buNone/>
                      </a:pPr>
                      <a:r>
                        <a:rPr lang="en" sz="1200" b="1" u="sng">
                          <a:solidFill>
                            <a:schemeClr val="dk1"/>
                          </a:solidFill>
                        </a:rPr>
                        <a:t>Description</a:t>
                      </a:r>
                      <a:endParaRPr sz="1200" b="1" u="sng">
                        <a:solidFill>
                          <a:schemeClr val="dk1"/>
                        </a:solidFill>
                      </a:endParaRPr>
                    </a:p>
                  </a:txBody>
                  <a:tcPr marL="91425" marR="91425" marT="91425" marB="91425"/>
                </a:tc>
                <a:extLst>
                  <a:ext uri="{0D108BD9-81ED-4DB2-BD59-A6C34878D82A}">
                    <a16:rowId xmlns:a16="http://schemas.microsoft.com/office/drawing/2014/main" val="10000"/>
                  </a:ext>
                </a:extLst>
              </a:tr>
              <a:tr h="349175">
                <a:tc>
                  <a:txBody>
                    <a:bodyPr/>
                    <a:lstStyle/>
                    <a:p>
                      <a:pPr marL="0" lvl="0" indent="0" algn="ctr" rtl="0">
                        <a:spcBef>
                          <a:spcPts val="0"/>
                        </a:spcBef>
                        <a:spcAft>
                          <a:spcPts val="0"/>
                        </a:spcAft>
                        <a:buNone/>
                      </a:pPr>
                      <a:r>
                        <a:rPr lang="en" sz="1100">
                          <a:solidFill>
                            <a:schemeClr val="dk1"/>
                          </a:solidFill>
                        </a:rPr>
                        <a:t>Key</a:t>
                      </a:r>
                      <a:endParaRPr sz="1100">
                        <a:solidFill>
                          <a:schemeClr val="dk1"/>
                        </a:solidFill>
                      </a:endParaRPr>
                    </a:p>
                  </a:txBody>
                  <a:tcPr marL="91425" marR="91425" marT="91425" marB="91425"/>
                </a:tc>
                <a:tc>
                  <a:txBody>
                    <a:bodyPr/>
                    <a:lstStyle/>
                    <a:p>
                      <a:pPr marL="0" lvl="0" indent="0" algn="ctr" rtl="0">
                        <a:spcBef>
                          <a:spcPts val="0"/>
                        </a:spcBef>
                        <a:spcAft>
                          <a:spcPts val="0"/>
                        </a:spcAft>
                        <a:buNone/>
                      </a:pPr>
                      <a:r>
                        <a:rPr lang="en" sz="1100">
                          <a:solidFill>
                            <a:schemeClr val="dk1"/>
                          </a:solidFill>
                        </a:rPr>
                        <a:t>Int</a:t>
                      </a:r>
                      <a:endParaRPr sz="1100">
                        <a:solidFill>
                          <a:schemeClr val="dk1"/>
                        </a:solidFill>
                      </a:endParaRPr>
                    </a:p>
                  </a:txBody>
                  <a:tcPr marL="91425" marR="91425" marT="91425" marB="91425"/>
                </a:tc>
                <a:tc>
                  <a:txBody>
                    <a:bodyPr/>
                    <a:lstStyle/>
                    <a:p>
                      <a:pPr marL="0" lvl="0" indent="0" algn="ctr" rtl="0">
                        <a:spcBef>
                          <a:spcPts val="0"/>
                        </a:spcBef>
                        <a:spcAft>
                          <a:spcPts val="0"/>
                        </a:spcAft>
                        <a:buNone/>
                      </a:pPr>
                      <a:r>
                        <a:rPr lang="en" sz="1100">
                          <a:solidFill>
                            <a:schemeClr val="dk1"/>
                          </a:solidFill>
                        </a:rPr>
                        <a:t>The key the trach is in</a:t>
                      </a:r>
                      <a:endParaRPr sz="1100">
                        <a:solidFill>
                          <a:schemeClr val="dk1"/>
                        </a:solidFill>
                      </a:endParaRPr>
                    </a:p>
                  </a:txBody>
                  <a:tcPr marL="91425" marR="91425" marT="91425" marB="91425"/>
                </a:tc>
                <a:extLst>
                  <a:ext uri="{0D108BD9-81ED-4DB2-BD59-A6C34878D82A}">
                    <a16:rowId xmlns:a16="http://schemas.microsoft.com/office/drawing/2014/main" val="10001"/>
                  </a:ext>
                </a:extLst>
              </a:tr>
              <a:tr h="349175">
                <a:tc>
                  <a:txBody>
                    <a:bodyPr/>
                    <a:lstStyle/>
                    <a:p>
                      <a:pPr marL="0" lvl="0" indent="0" algn="ctr" rtl="0">
                        <a:spcBef>
                          <a:spcPts val="0"/>
                        </a:spcBef>
                        <a:spcAft>
                          <a:spcPts val="0"/>
                        </a:spcAft>
                        <a:buNone/>
                      </a:pPr>
                      <a:r>
                        <a:rPr lang="en" sz="1100">
                          <a:solidFill>
                            <a:schemeClr val="dk1"/>
                          </a:solidFill>
                        </a:rPr>
                        <a:t>Loudness</a:t>
                      </a:r>
                      <a:endParaRPr sz="1100">
                        <a:solidFill>
                          <a:schemeClr val="dk1"/>
                        </a:solidFill>
                      </a:endParaRPr>
                    </a:p>
                  </a:txBody>
                  <a:tcPr marL="91425" marR="91425" marT="91425" marB="91425"/>
                </a:tc>
                <a:tc>
                  <a:txBody>
                    <a:bodyPr/>
                    <a:lstStyle/>
                    <a:p>
                      <a:pPr marL="0" lvl="0" indent="0" algn="ctr" rtl="0">
                        <a:spcBef>
                          <a:spcPts val="0"/>
                        </a:spcBef>
                        <a:spcAft>
                          <a:spcPts val="0"/>
                        </a:spcAft>
                        <a:buNone/>
                      </a:pPr>
                      <a:r>
                        <a:rPr lang="en" sz="1100">
                          <a:solidFill>
                            <a:schemeClr val="dk1"/>
                          </a:solidFill>
                        </a:rPr>
                        <a:t>Float</a:t>
                      </a:r>
                      <a:endParaRPr sz="1100">
                        <a:solidFill>
                          <a:schemeClr val="dk1"/>
                        </a:solidFill>
                      </a:endParaRPr>
                    </a:p>
                  </a:txBody>
                  <a:tcPr marL="91425" marR="91425" marT="91425" marB="91425"/>
                </a:tc>
                <a:tc>
                  <a:txBody>
                    <a:bodyPr/>
                    <a:lstStyle/>
                    <a:p>
                      <a:pPr marL="0" lvl="0" indent="0" algn="ctr" rtl="0">
                        <a:spcBef>
                          <a:spcPts val="0"/>
                        </a:spcBef>
                        <a:spcAft>
                          <a:spcPts val="0"/>
                        </a:spcAft>
                        <a:buNone/>
                      </a:pPr>
                      <a:r>
                        <a:rPr lang="en" sz="1100">
                          <a:solidFill>
                            <a:schemeClr val="dk1"/>
                          </a:solidFill>
                        </a:rPr>
                        <a:t>Overall loudness in dB</a:t>
                      </a:r>
                      <a:endParaRPr sz="1100">
                        <a:solidFill>
                          <a:schemeClr val="dk1"/>
                        </a:solidFill>
                      </a:endParaRPr>
                    </a:p>
                  </a:txBody>
                  <a:tcPr marL="91425" marR="91425" marT="91425" marB="91425"/>
                </a:tc>
                <a:extLst>
                  <a:ext uri="{0D108BD9-81ED-4DB2-BD59-A6C34878D82A}">
                    <a16:rowId xmlns:a16="http://schemas.microsoft.com/office/drawing/2014/main" val="10002"/>
                  </a:ext>
                </a:extLst>
              </a:tr>
              <a:tr h="349175">
                <a:tc>
                  <a:txBody>
                    <a:bodyPr/>
                    <a:lstStyle/>
                    <a:p>
                      <a:pPr marL="0" lvl="0" indent="0" algn="ctr" rtl="0">
                        <a:spcBef>
                          <a:spcPts val="0"/>
                        </a:spcBef>
                        <a:spcAft>
                          <a:spcPts val="0"/>
                        </a:spcAft>
                        <a:buNone/>
                      </a:pPr>
                      <a:r>
                        <a:rPr lang="en" sz="1100">
                          <a:solidFill>
                            <a:schemeClr val="dk1"/>
                          </a:solidFill>
                        </a:rPr>
                        <a:t>Mode</a:t>
                      </a:r>
                      <a:endParaRPr sz="1100">
                        <a:solidFill>
                          <a:schemeClr val="dk1"/>
                        </a:solidFill>
                      </a:endParaRPr>
                    </a:p>
                  </a:txBody>
                  <a:tcPr marL="91425" marR="91425" marT="91425" marB="91425"/>
                </a:tc>
                <a:tc>
                  <a:txBody>
                    <a:bodyPr/>
                    <a:lstStyle/>
                    <a:p>
                      <a:pPr marL="0" lvl="0" indent="0" algn="ctr" rtl="0">
                        <a:spcBef>
                          <a:spcPts val="0"/>
                        </a:spcBef>
                        <a:spcAft>
                          <a:spcPts val="0"/>
                        </a:spcAft>
                        <a:buNone/>
                      </a:pPr>
                      <a:r>
                        <a:rPr lang="en" sz="1100">
                          <a:solidFill>
                            <a:schemeClr val="dk1"/>
                          </a:solidFill>
                        </a:rPr>
                        <a:t>Int</a:t>
                      </a:r>
                      <a:endParaRPr sz="1100">
                        <a:solidFill>
                          <a:schemeClr val="dk1"/>
                        </a:solidFill>
                      </a:endParaRPr>
                    </a:p>
                  </a:txBody>
                  <a:tcPr marL="91425" marR="91425" marT="91425" marB="91425"/>
                </a:tc>
                <a:tc>
                  <a:txBody>
                    <a:bodyPr/>
                    <a:lstStyle/>
                    <a:p>
                      <a:pPr marL="0" lvl="0" indent="0" algn="ctr" rtl="0">
                        <a:spcBef>
                          <a:spcPts val="0"/>
                        </a:spcBef>
                        <a:spcAft>
                          <a:spcPts val="0"/>
                        </a:spcAft>
                        <a:buNone/>
                      </a:pPr>
                      <a:r>
                        <a:rPr lang="en" sz="1100">
                          <a:solidFill>
                            <a:schemeClr val="dk1"/>
                          </a:solidFill>
                        </a:rPr>
                        <a:t>Major or Minor</a:t>
                      </a:r>
                      <a:endParaRPr sz="1100">
                        <a:solidFill>
                          <a:schemeClr val="dk1"/>
                        </a:solidFill>
                      </a:endParaRPr>
                    </a:p>
                  </a:txBody>
                  <a:tcPr marL="91425" marR="91425" marT="91425" marB="91425"/>
                </a:tc>
                <a:extLst>
                  <a:ext uri="{0D108BD9-81ED-4DB2-BD59-A6C34878D82A}">
                    <a16:rowId xmlns:a16="http://schemas.microsoft.com/office/drawing/2014/main" val="10003"/>
                  </a:ext>
                </a:extLst>
              </a:tr>
              <a:tr h="349175">
                <a:tc>
                  <a:txBody>
                    <a:bodyPr/>
                    <a:lstStyle/>
                    <a:p>
                      <a:pPr marL="0" lvl="0" indent="0" algn="ctr" rtl="0">
                        <a:spcBef>
                          <a:spcPts val="0"/>
                        </a:spcBef>
                        <a:spcAft>
                          <a:spcPts val="0"/>
                        </a:spcAft>
                        <a:buNone/>
                      </a:pPr>
                      <a:r>
                        <a:rPr lang="en" sz="1100">
                          <a:solidFill>
                            <a:schemeClr val="dk1"/>
                          </a:solidFill>
                        </a:rPr>
                        <a:t>Genre</a:t>
                      </a:r>
                      <a:endParaRPr sz="1100">
                        <a:solidFill>
                          <a:schemeClr val="dk1"/>
                        </a:solidFill>
                      </a:endParaRPr>
                    </a:p>
                  </a:txBody>
                  <a:tcPr marL="91425" marR="91425" marT="91425" marB="91425"/>
                </a:tc>
                <a:tc>
                  <a:txBody>
                    <a:bodyPr/>
                    <a:lstStyle/>
                    <a:p>
                      <a:pPr marL="0" lvl="0" indent="0" algn="ctr" rtl="0">
                        <a:spcBef>
                          <a:spcPts val="0"/>
                        </a:spcBef>
                        <a:spcAft>
                          <a:spcPts val="0"/>
                        </a:spcAft>
                        <a:buNone/>
                      </a:pPr>
                      <a:r>
                        <a:rPr lang="en" sz="1100">
                          <a:solidFill>
                            <a:schemeClr val="dk1"/>
                          </a:solidFill>
                        </a:rPr>
                        <a:t>object</a:t>
                      </a:r>
                      <a:endParaRPr sz="1100">
                        <a:solidFill>
                          <a:schemeClr val="dk1"/>
                        </a:solidFill>
                      </a:endParaRPr>
                    </a:p>
                  </a:txBody>
                  <a:tcPr marL="91425" marR="91425" marT="91425" marB="91425"/>
                </a:tc>
                <a:tc>
                  <a:txBody>
                    <a:bodyPr/>
                    <a:lstStyle/>
                    <a:p>
                      <a:pPr marL="0" lvl="0" indent="0" algn="ctr" rtl="0">
                        <a:spcBef>
                          <a:spcPts val="0"/>
                        </a:spcBef>
                        <a:spcAft>
                          <a:spcPts val="0"/>
                        </a:spcAft>
                        <a:buNone/>
                      </a:pPr>
                      <a:r>
                        <a:rPr lang="en" sz="1100">
                          <a:solidFill>
                            <a:schemeClr val="dk1"/>
                          </a:solidFill>
                        </a:rPr>
                        <a:t>Genre of tracc</a:t>
                      </a:r>
                      <a:endParaRPr sz="1100">
                        <a:solidFill>
                          <a:schemeClr val="dk1"/>
                        </a:solidFill>
                      </a:endParaRPr>
                    </a:p>
                  </a:txBody>
                  <a:tcPr marL="91425" marR="91425" marT="91425" marB="91425"/>
                </a:tc>
                <a:extLst>
                  <a:ext uri="{0D108BD9-81ED-4DB2-BD59-A6C34878D82A}">
                    <a16:rowId xmlns:a16="http://schemas.microsoft.com/office/drawing/2014/main" val="10004"/>
                  </a:ext>
                </a:extLst>
              </a:tr>
            </a:tbl>
          </a:graphicData>
        </a:graphic>
      </p:graphicFrame>
      <p:pic>
        <p:nvPicPr>
          <p:cNvPr id="144" name="Google Shape;144;p28"/>
          <p:cNvPicPr preferRelativeResize="0"/>
          <p:nvPr/>
        </p:nvPicPr>
        <p:blipFill>
          <a:blip r:embed="rId4">
            <a:alphaModFix/>
          </a:blip>
          <a:stretch>
            <a:fillRect/>
          </a:stretch>
        </p:blipFill>
        <p:spPr>
          <a:xfrm>
            <a:off x="7762701" y="399650"/>
            <a:ext cx="871149" cy="75282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9"/>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The Goal</a:t>
            </a:r>
            <a:endParaRPr/>
          </a:p>
        </p:txBody>
      </p:sp>
      <p:sp>
        <p:nvSpPr>
          <p:cNvPr id="150" name="Google Shape;150;p29"/>
          <p:cNvSpPr txBox="1">
            <a:spLocks noGrp="1"/>
          </p:cNvSpPr>
          <p:nvPr>
            <p:ph type="body" idx="1"/>
          </p:nvPr>
        </p:nvSpPr>
        <p:spPr>
          <a:xfrm>
            <a:off x="387900" y="1261224"/>
            <a:ext cx="8368200" cy="30789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sz="2000" i="1">
              <a:latin typeface="Georgia"/>
              <a:ea typeface="Georgia"/>
              <a:cs typeface="Georgia"/>
              <a:sym typeface="Georgia"/>
            </a:endParaRPr>
          </a:p>
          <a:p>
            <a:pPr marL="0" lvl="0" indent="0" algn="l" rtl="0">
              <a:spcBef>
                <a:spcPts val="1200"/>
              </a:spcBef>
              <a:spcAft>
                <a:spcPts val="0"/>
              </a:spcAft>
              <a:buNone/>
            </a:pPr>
            <a:endParaRPr sz="2000" i="1">
              <a:latin typeface="Georgia"/>
              <a:ea typeface="Georgia"/>
              <a:cs typeface="Georgia"/>
              <a:sym typeface="Georgia"/>
            </a:endParaRPr>
          </a:p>
          <a:p>
            <a:pPr marL="0" lvl="0" indent="0" algn="l" rtl="0">
              <a:spcBef>
                <a:spcPts val="1200"/>
              </a:spcBef>
              <a:spcAft>
                <a:spcPts val="1200"/>
              </a:spcAft>
              <a:buNone/>
            </a:pPr>
            <a:r>
              <a:rPr lang="en" sz="2000" i="1">
                <a:latin typeface="Georgia"/>
                <a:ea typeface="Georgia"/>
                <a:cs typeface="Georgia"/>
                <a:sym typeface="Georgia"/>
              </a:rPr>
              <a:t>Our goal is to create a machine learning model that can predict a song’s popularity.</a:t>
            </a:r>
            <a:endParaRPr sz="2200"/>
          </a:p>
        </p:txBody>
      </p:sp>
      <p:pic>
        <p:nvPicPr>
          <p:cNvPr id="151" name="Google Shape;151;p29"/>
          <p:cNvPicPr preferRelativeResize="0"/>
          <p:nvPr/>
        </p:nvPicPr>
        <p:blipFill>
          <a:blip r:embed="rId3">
            <a:alphaModFix/>
          </a:blip>
          <a:stretch>
            <a:fillRect/>
          </a:stretch>
        </p:blipFill>
        <p:spPr>
          <a:xfrm>
            <a:off x="7762701" y="399650"/>
            <a:ext cx="871149" cy="75282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30"/>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Dashboard </a:t>
            </a:r>
            <a:endParaRPr/>
          </a:p>
        </p:txBody>
      </p:sp>
      <p:sp>
        <p:nvSpPr>
          <p:cNvPr id="157" name="Google Shape;157;p30"/>
          <p:cNvSpPr txBox="1">
            <a:spLocks noGrp="1"/>
          </p:cNvSpPr>
          <p:nvPr>
            <p:ph type="body" idx="1"/>
          </p:nvPr>
        </p:nvSpPr>
        <p:spPr>
          <a:xfrm>
            <a:off x="387900" y="1489824"/>
            <a:ext cx="8368200" cy="30789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sz="2200"/>
          </a:p>
        </p:txBody>
      </p:sp>
      <p:pic>
        <p:nvPicPr>
          <p:cNvPr id="158" name="Google Shape;158;p30"/>
          <p:cNvPicPr preferRelativeResize="0"/>
          <p:nvPr/>
        </p:nvPicPr>
        <p:blipFill>
          <a:blip r:embed="rId3">
            <a:alphaModFix/>
          </a:blip>
          <a:stretch>
            <a:fillRect/>
          </a:stretch>
        </p:blipFill>
        <p:spPr>
          <a:xfrm>
            <a:off x="360850" y="1489825"/>
            <a:ext cx="2885977" cy="3078900"/>
          </a:xfrm>
          <a:prstGeom prst="rect">
            <a:avLst/>
          </a:prstGeom>
          <a:noFill/>
          <a:ln>
            <a:noFill/>
          </a:ln>
        </p:spPr>
      </p:pic>
      <p:pic>
        <p:nvPicPr>
          <p:cNvPr id="159" name="Google Shape;159;p30"/>
          <p:cNvPicPr preferRelativeResize="0"/>
          <p:nvPr/>
        </p:nvPicPr>
        <p:blipFill>
          <a:blip r:embed="rId4">
            <a:alphaModFix/>
          </a:blip>
          <a:stretch>
            <a:fillRect/>
          </a:stretch>
        </p:blipFill>
        <p:spPr>
          <a:xfrm>
            <a:off x="3251925" y="1489825"/>
            <a:ext cx="2612450" cy="3078900"/>
          </a:xfrm>
          <a:prstGeom prst="rect">
            <a:avLst/>
          </a:prstGeom>
          <a:noFill/>
          <a:ln>
            <a:noFill/>
          </a:ln>
        </p:spPr>
      </p:pic>
      <p:pic>
        <p:nvPicPr>
          <p:cNvPr id="160" name="Google Shape;160;p30"/>
          <p:cNvPicPr preferRelativeResize="0"/>
          <p:nvPr/>
        </p:nvPicPr>
        <p:blipFill>
          <a:blip r:embed="rId5">
            <a:alphaModFix/>
          </a:blip>
          <a:stretch>
            <a:fillRect/>
          </a:stretch>
        </p:blipFill>
        <p:spPr>
          <a:xfrm>
            <a:off x="5819250" y="1489825"/>
            <a:ext cx="2918800" cy="3078900"/>
          </a:xfrm>
          <a:prstGeom prst="rect">
            <a:avLst/>
          </a:prstGeom>
          <a:noFill/>
          <a:ln>
            <a:noFill/>
          </a:ln>
        </p:spPr>
      </p:pic>
      <p:pic>
        <p:nvPicPr>
          <p:cNvPr id="161" name="Google Shape;161;p30"/>
          <p:cNvPicPr preferRelativeResize="0"/>
          <p:nvPr/>
        </p:nvPicPr>
        <p:blipFill>
          <a:blip r:embed="rId6">
            <a:alphaModFix/>
          </a:blip>
          <a:stretch>
            <a:fillRect/>
          </a:stretch>
        </p:blipFill>
        <p:spPr>
          <a:xfrm>
            <a:off x="7762701" y="399650"/>
            <a:ext cx="871149" cy="752824"/>
          </a:xfrm>
          <a:prstGeom prst="rect">
            <a:avLst/>
          </a:prstGeom>
          <a:noFill/>
          <a:ln>
            <a:noFill/>
          </a:ln>
        </p:spPr>
      </p:pic>
      <p:sp>
        <p:nvSpPr>
          <p:cNvPr id="162" name="Google Shape;162;p30"/>
          <p:cNvSpPr txBox="1"/>
          <p:nvPr/>
        </p:nvSpPr>
        <p:spPr>
          <a:xfrm>
            <a:off x="291725" y="4602100"/>
            <a:ext cx="82332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solidFill>
                  <a:schemeClr val="dk1"/>
                </a:solidFill>
              </a:rPr>
              <a:t>Dashboard link </a:t>
            </a:r>
            <a:r>
              <a:rPr lang="en" sz="1100" u="sng">
                <a:solidFill>
                  <a:schemeClr val="hlink"/>
                </a:solidFill>
                <a:latin typeface="Roboto"/>
                <a:ea typeface="Roboto"/>
                <a:cs typeface="Roboto"/>
                <a:sym typeface="Roboto"/>
                <a:hlinkClick r:id="rId7"/>
              </a:rPr>
              <a:t>https://public.tableau.com/app/profile/rarangel/viz/Project_Team_2_Dashboard/Dashboard?publish=yes</a:t>
            </a:r>
            <a:endParaRPr sz="1100">
              <a:latin typeface="Roboto"/>
              <a:ea typeface="Roboto"/>
              <a:cs typeface="Roboto"/>
              <a:sym typeface="Roboto"/>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31"/>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Data Exploration </a:t>
            </a:r>
            <a:endParaRPr/>
          </a:p>
        </p:txBody>
      </p:sp>
      <p:sp>
        <p:nvSpPr>
          <p:cNvPr id="168" name="Google Shape;168;p31"/>
          <p:cNvSpPr txBox="1">
            <a:spLocks noGrp="1"/>
          </p:cNvSpPr>
          <p:nvPr>
            <p:ph type="body" idx="1"/>
          </p:nvPr>
        </p:nvSpPr>
        <p:spPr>
          <a:xfrm>
            <a:off x="387900" y="1489824"/>
            <a:ext cx="8368200" cy="3078900"/>
          </a:xfrm>
          <a:prstGeom prst="rect">
            <a:avLst/>
          </a:prstGeom>
        </p:spPr>
        <p:txBody>
          <a:bodyPr spcFirstLastPara="1" wrap="square" lIns="91425" tIns="91425" rIns="91425" bIns="91425" anchor="t" anchorCtr="0">
            <a:normAutofit fontScale="25000" lnSpcReduction="20000"/>
          </a:bodyPr>
          <a:lstStyle/>
          <a:p>
            <a:pPr marL="457200" lvl="0" indent="-292100" algn="l" rtl="0">
              <a:spcBef>
                <a:spcPts val="0"/>
              </a:spcBef>
              <a:spcAft>
                <a:spcPts val="0"/>
              </a:spcAft>
              <a:buClr>
                <a:schemeClr val="dk1"/>
              </a:buClr>
              <a:buSzPct val="100000"/>
              <a:buFont typeface="Arial"/>
              <a:buChar char="❖"/>
            </a:pPr>
            <a:r>
              <a:rPr lang="en" sz="4000">
                <a:latin typeface="Arial"/>
                <a:ea typeface="Arial"/>
                <a:cs typeface="Arial"/>
                <a:sym typeface="Arial"/>
              </a:rPr>
              <a:t>Extract, transform and load:</a:t>
            </a:r>
            <a:endParaRPr sz="4000">
              <a:latin typeface="Arial"/>
              <a:ea typeface="Arial"/>
              <a:cs typeface="Arial"/>
              <a:sym typeface="Arial"/>
            </a:endParaRPr>
          </a:p>
          <a:p>
            <a:pPr marL="914400" lvl="1" indent="-292100" algn="l" rtl="0">
              <a:spcBef>
                <a:spcPts val="0"/>
              </a:spcBef>
              <a:spcAft>
                <a:spcPts val="0"/>
              </a:spcAft>
              <a:buClr>
                <a:schemeClr val="dk1"/>
              </a:buClr>
              <a:buSzPct val="100000"/>
              <a:buFont typeface="Arial"/>
              <a:buChar char="➢"/>
            </a:pPr>
            <a:r>
              <a:rPr lang="en" sz="4000">
                <a:latin typeface="Arial"/>
                <a:ea typeface="Arial"/>
                <a:cs typeface="Arial"/>
                <a:sym typeface="Arial"/>
              </a:rPr>
              <a:t>Two datasets were extract from Kaggle.com .</a:t>
            </a:r>
            <a:endParaRPr sz="4000">
              <a:latin typeface="Arial"/>
              <a:ea typeface="Arial"/>
              <a:cs typeface="Arial"/>
              <a:sym typeface="Arial"/>
            </a:endParaRPr>
          </a:p>
          <a:p>
            <a:pPr marL="914400" lvl="1" indent="-292100" algn="l" rtl="0">
              <a:spcBef>
                <a:spcPts val="0"/>
              </a:spcBef>
              <a:spcAft>
                <a:spcPts val="0"/>
              </a:spcAft>
              <a:buClr>
                <a:schemeClr val="dk1"/>
              </a:buClr>
              <a:buSzPct val="100000"/>
              <a:buFont typeface="Arial"/>
              <a:buChar char="➢"/>
            </a:pPr>
            <a:r>
              <a:rPr lang="en" sz="4000">
                <a:latin typeface="Arial"/>
                <a:ea typeface="Arial"/>
                <a:cs typeface="Arial"/>
                <a:sym typeface="Arial"/>
              </a:rPr>
              <a:t>The datasets were merged by using sql inner join query.</a:t>
            </a:r>
            <a:endParaRPr sz="4000">
              <a:latin typeface="Arial"/>
              <a:ea typeface="Arial"/>
              <a:cs typeface="Arial"/>
              <a:sym typeface="Arial"/>
            </a:endParaRPr>
          </a:p>
          <a:p>
            <a:pPr marL="914400" lvl="1" indent="-292100" algn="l" rtl="0">
              <a:spcBef>
                <a:spcPts val="0"/>
              </a:spcBef>
              <a:spcAft>
                <a:spcPts val="0"/>
              </a:spcAft>
              <a:buClr>
                <a:schemeClr val="dk1"/>
              </a:buClr>
              <a:buSzPct val="100000"/>
              <a:buFont typeface="Arial"/>
              <a:buChar char="➢"/>
            </a:pPr>
            <a:r>
              <a:rPr lang="en" sz="4000">
                <a:latin typeface="Arial"/>
                <a:ea typeface="Arial"/>
                <a:cs typeface="Arial"/>
                <a:sym typeface="Arial"/>
              </a:rPr>
              <a:t>The dataset was uploaded to notebook by engine via PostGresSql server.</a:t>
            </a:r>
            <a:endParaRPr sz="4000">
              <a:latin typeface="Arial"/>
              <a:ea typeface="Arial"/>
              <a:cs typeface="Arial"/>
              <a:sym typeface="Arial"/>
            </a:endParaRPr>
          </a:p>
          <a:p>
            <a:pPr marL="457200" lvl="0" indent="-292100" algn="l" rtl="0">
              <a:spcBef>
                <a:spcPts val="0"/>
              </a:spcBef>
              <a:spcAft>
                <a:spcPts val="0"/>
              </a:spcAft>
              <a:buClr>
                <a:schemeClr val="dk1"/>
              </a:buClr>
              <a:buSzPct val="100000"/>
              <a:buFont typeface="Arial"/>
              <a:buChar char="❖"/>
            </a:pPr>
            <a:r>
              <a:rPr lang="en" sz="4000">
                <a:latin typeface="Arial"/>
                <a:ea typeface="Arial"/>
                <a:cs typeface="Arial"/>
                <a:sym typeface="Arial"/>
              </a:rPr>
              <a:t>Exploratory Data Analysis:</a:t>
            </a:r>
            <a:endParaRPr sz="4000">
              <a:latin typeface="Arial"/>
              <a:ea typeface="Arial"/>
              <a:cs typeface="Arial"/>
              <a:sym typeface="Arial"/>
            </a:endParaRPr>
          </a:p>
          <a:p>
            <a:pPr marL="914400" lvl="1" indent="-292100" algn="l" rtl="0">
              <a:spcBef>
                <a:spcPts val="0"/>
              </a:spcBef>
              <a:spcAft>
                <a:spcPts val="0"/>
              </a:spcAft>
              <a:buClr>
                <a:schemeClr val="dk1"/>
              </a:buClr>
              <a:buSzPct val="100000"/>
              <a:buFont typeface="Arial"/>
              <a:buChar char="➢"/>
            </a:pPr>
            <a:r>
              <a:rPr lang="en" sz="4000">
                <a:latin typeface="Arial"/>
                <a:ea typeface="Arial"/>
                <a:cs typeface="Arial"/>
                <a:sym typeface="Arial"/>
              </a:rPr>
              <a:t>Display Data Types.</a:t>
            </a:r>
            <a:endParaRPr sz="4000">
              <a:latin typeface="Arial"/>
              <a:ea typeface="Arial"/>
              <a:cs typeface="Arial"/>
              <a:sym typeface="Arial"/>
            </a:endParaRPr>
          </a:p>
          <a:p>
            <a:pPr marL="914400" lvl="1" indent="-292100" algn="l" rtl="0">
              <a:spcBef>
                <a:spcPts val="0"/>
              </a:spcBef>
              <a:spcAft>
                <a:spcPts val="0"/>
              </a:spcAft>
              <a:buClr>
                <a:schemeClr val="dk1"/>
              </a:buClr>
              <a:buSzPct val="100000"/>
              <a:buFont typeface="Arial"/>
              <a:buChar char="➢"/>
            </a:pPr>
            <a:r>
              <a:rPr lang="en" sz="4000">
                <a:latin typeface="Arial"/>
                <a:ea typeface="Arial"/>
                <a:cs typeface="Arial"/>
                <a:sym typeface="Arial"/>
              </a:rPr>
              <a:t>Determine if there is any Null or Missing Values</a:t>
            </a:r>
            <a:endParaRPr sz="4000">
              <a:latin typeface="Arial"/>
              <a:ea typeface="Arial"/>
              <a:cs typeface="Arial"/>
              <a:sym typeface="Arial"/>
            </a:endParaRPr>
          </a:p>
          <a:p>
            <a:pPr marL="914400" lvl="1" indent="-292100" algn="l" rtl="0">
              <a:spcBef>
                <a:spcPts val="0"/>
              </a:spcBef>
              <a:spcAft>
                <a:spcPts val="0"/>
              </a:spcAft>
              <a:buClr>
                <a:schemeClr val="dk1"/>
              </a:buClr>
              <a:buSzPct val="100000"/>
              <a:buFont typeface="Arial"/>
              <a:buChar char="➢"/>
            </a:pPr>
            <a:r>
              <a:rPr lang="en" sz="4000">
                <a:latin typeface="Arial"/>
                <a:ea typeface="Arial"/>
                <a:cs typeface="Arial"/>
                <a:sym typeface="Arial"/>
              </a:rPr>
              <a:t>Display Summary of Statistics</a:t>
            </a:r>
            <a:endParaRPr sz="4000">
              <a:latin typeface="Arial"/>
              <a:ea typeface="Arial"/>
              <a:cs typeface="Arial"/>
              <a:sym typeface="Arial"/>
            </a:endParaRPr>
          </a:p>
          <a:p>
            <a:pPr marL="914400" lvl="1" indent="-292100" algn="l" rtl="0">
              <a:spcBef>
                <a:spcPts val="0"/>
              </a:spcBef>
              <a:spcAft>
                <a:spcPts val="0"/>
              </a:spcAft>
              <a:buClr>
                <a:schemeClr val="dk1"/>
              </a:buClr>
              <a:buSzPct val="100000"/>
              <a:buFont typeface="Arial"/>
              <a:buChar char="➢"/>
            </a:pPr>
            <a:r>
              <a:rPr lang="en" sz="4000">
                <a:latin typeface="Arial"/>
                <a:ea typeface="Arial"/>
                <a:cs typeface="Arial"/>
                <a:sym typeface="Arial"/>
              </a:rPr>
              <a:t>Creating Visualization:</a:t>
            </a:r>
            <a:endParaRPr sz="4000">
              <a:latin typeface="Arial"/>
              <a:ea typeface="Arial"/>
              <a:cs typeface="Arial"/>
              <a:sym typeface="Arial"/>
            </a:endParaRPr>
          </a:p>
          <a:p>
            <a:pPr marL="1371600" lvl="2" indent="-292100" algn="l" rtl="0">
              <a:spcBef>
                <a:spcPts val="0"/>
              </a:spcBef>
              <a:spcAft>
                <a:spcPts val="0"/>
              </a:spcAft>
              <a:buClr>
                <a:schemeClr val="dk1"/>
              </a:buClr>
              <a:buSzPct val="100000"/>
              <a:buFont typeface="Arial"/>
              <a:buChar char="■"/>
            </a:pPr>
            <a:r>
              <a:rPr lang="en" sz="4000">
                <a:latin typeface="Arial"/>
                <a:ea typeface="Arial"/>
                <a:cs typeface="Arial"/>
                <a:sym typeface="Arial"/>
              </a:rPr>
              <a:t>Popularity Density Plot with Seaborn.</a:t>
            </a:r>
            <a:endParaRPr sz="4000">
              <a:latin typeface="Arial"/>
              <a:ea typeface="Arial"/>
              <a:cs typeface="Arial"/>
              <a:sym typeface="Arial"/>
            </a:endParaRPr>
          </a:p>
          <a:p>
            <a:pPr marL="1371600" lvl="2" indent="-292100" algn="l" rtl="0">
              <a:spcBef>
                <a:spcPts val="0"/>
              </a:spcBef>
              <a:spcAft>
                <a:spcPts val="0"/>
              </a:spcAft>
              <a:buClr>
                <a:schemeClr val="dk1"/>
              </a:buClr>
              <a:buSzPct val="100000"/>
              <a:buFont typeface="Arial"/>
              <a:buChar char="■"/>
            </a:pPr>
            <a:r>
              <a:rPr lang="en" sz="4000">
                <a:latin typeface="Arial"/>
                <a:ea typeface="Arial"/>
                <a:cs typeface="Arial"/>
                <a:sym typeface="Arial"/>
              </a:rPr>
              <a:t>Range and Distribution Plots for numerical features.</a:t>
            </a:r>
            <a:endParaRPr sz="4000">
              <a:latin typeface="Arial"/>
              <a:ea typeface="Arial"/>
              <a:cs typeface="Arial"/>
              <a:sym typeface="Arial"/>
            </a:endParaRPr>
          </a:p>
          <a:p>
            <a:pPr marL="1371600" lvl="2" indent="-292100" algn="l" rtl="0">
              <a:spcBef>
                <a:spcPts val="0"/>
              </a:spcBef>
              <a:spcAft>
                <a:spcPts val="0"/>
              </a:spcAft>
              <a:buClr>
                <a:schemeClr val="dk1"/>
              </a:buClr>
              <a:buSzPct val="100000"/>
              <a:buFont typeface="Arial"/>
              <a:buChar char="■"/>
            </a:pPr>
            <a:r>
              <a:rPr lang="en" sz="4000">
                <a:latin typeface="Arial"/>
                <a:ea typeface="Arial"/>
                <a:cs typeface="Arial"/>
                <a:sym typeface="Arial"/>
              </a:rPr>
              <a:t>Multivariate Analysis.</a:t>
            </a:r>
            <a:endParaRPr sz="4000">
              <a:latin typeface="Arial"/>
              <a:ea typeface="Arial"/>
              <a:cs typeface="Arial"/>
              <a:sym typeface="Arial"/>
            </a:endParaRPr>
          </a:p>
          <a:p>
            <a:pPr marL="1371600" lvl="2" indent="-292100" algn="l" rtl="0">
              <a:spcBef>
                <a:spcPts val="0"/>
              </a:spcBef>
              <a:spcAft>
                <a:spcPts val="0"/>
              </a:spcAft>
              <a:buClr>
                <a:schemeClr val="dk1"/>
              </a:buClr>
              <a:buSzPct val="100000"/>
              <a:buFont typeface="Arial"/>
              <a:buChar char="■"/>
            </a:pPr>
            <a:r>
              <a:rPr lang="en" sz="4000">
                <a:latin typeface="Arial"/>
                <a:ea typeface="Arial"/>
                <a:cs typeface="Arial"/>
                <a:sym typeface="Arial"/>
              </a:rPr>
              <a:t>Histogram Plots for each feature</a:t>
            </a:r>
            <a:endParaRPr sz="4000">
              <a:latin typeface="Arial"/>
              <a:ea typeface="Arial"/>
              <a:cs typeface="Arial"/>
              <a:sym typeface="Arial"/>
            </a:endParaRPr>
          </a:p>
          <a:p>
            <a:pPr marL="1371600" lvl="2" indent="-292100" algn="l" rtl="0">
              <a:spcBef>
                <a:spcPts val="0"/>
              </a:spcBef>
              <a:spcAft>
                <a:spcPts val="0"/>
              </a:spcAft>
              <a:buClr>
                <a:schemeClr val="dk1"/>
              </a:buClr>
              <a:buSzPct val="100000"/>
              <a:buFont typeface="Arial"/>
              <a:buChar char="■"/>
            </a:pPr>
            <a:r>
              <a:rPr lang="en" sz="4000">
                <a:latin typeface="Arial"/>
                <a:ea typeface="Arial"/>
                <a:cs typeface="Arial"/>
                <a:sym typeface="Arial"/>
              </a:rPr>
              <a:t>Correlation Heatmap.</a:t>
            </a:r>
            <a:endParaRPr sz="4000">
              <a:latin typeface="Arial"/>
              <a:ea typeface="Arial"/>
              <a:cs typeface="Arial"/>
              <a:sym typeface="Arial"/>
            </a:endParaRPr>
          </a:p>
          <a:p>
            <a:pPr marL="914400" lvl="1" indent="-292100" algn="l" rtl="0">
              <a:spcBef>
                <a:spcPts val="0"/>
              </a:spcBef>
              <a:spcAft>
                <a:spcPts val="0"/>
              </a:spcAft>
              <a:buClr>
                <a:schemeClr val="dk1"/>
              </a:buClr>
              <a:buSzPct val="100000"/>
              <a:buFont typeface="Arial"/>
              <a:buChar char="➢"/>
            </a:pPr>
            <a:r>
              <a:rPr lang="en" sz="4000">
                <a:latin typeface="Arial"/>
                <a:ea typeface="Arial"/>
                <a:cs typeface="Arial"/>
                <a:sym typeface="Arial"/>
              </a:rPr>
              <a:t>Creating categorical column for ‘popularity’ by qcut function. Below the mean popularity will be 0 and above the mean popularity will be 1.</a:t>
            </a:r>
            <a:endParaRPr sz="4000">
              <a:latin typeface="Arial"/>
              <a:ea typeface="Arial"/>
              <a:cs typeface="Arial"/>
              <a:sym typeface="Arial"/>
            </a:endParaRPr>
          </a:p>
          <a:p>
            <a:pPr marL="914400" lvl="1" indent="-292100" algn="l" rtl="0">
              <a:spcBef>
                <a:spcPts val="0"/>
              </a:spcBef>
              <a:spcAft>
                <a:spcPts val="0"/>
              </a:spcAft>
              <a:buClr>
                <a:schemeClr val="dk1"/>
              </a:buClr>
              <a:buSzPct val="100000"/>
              <a:buFont typeface="Arial"/>
              <a:buChar char="➢"/>
            </a:pPr>
            <a:r>
              <a:rPr lang="en" sz="4000">
                <a:latin typeface="Arial"/>
                <a:ea typeface="Arial"/>
                <a:cs typeface="Arial"/>
                <a:sym typeface="Arial"/>
              </a:rPr>
              <a:t>Convert binary column ‘explicit’ to numerical data type.</a:t>
            </a:r>
            <a:endParaRPr sz="4000">
              <a:latin typeface="Arial"/>
              <a:ea typeface="Arial"/>
              <a:cs typeface="Arial"/>
              <a:sym typeface="Arial"/>
            </a:endParaRPr>
          </a:p>
          <a:p>
            <a:pPr marL="914400" lvl="1" indent="-292100" algn="l" rtl="0">
              <a:spcBef>
                <a:spcPts val="0"/>
              </a:spcBef>
              <a:spcAft>
                <a:spcPts val="0"/>
              </a:spcAft>
              <a:buClr>
                <a:schemeClr val="dk1"/>
              </a:buClr>
              <a:buSzPct val="100000"/>
              <a:buFont typeface="Arial"/>
              <a:buChar char="➢"/>
            </a:pPr>
            <a:r>
              <a:rPr lang="en" sz="4000">
                <a:latin typeface="Arial"/>
                <a:ea typeface="Arial"/>
                <a:cs typeface="Arial"/>
                <a:sym typeface="Arial"/>
              </a:rPr>
              <a:t>Export the processed dataset to sql table with PostGres server.</a:t>
            </a:r>
            <a:endParaRPr sz="4000">
              <a:latin typeface="Arial"/>
              <a:ea typeface="Arial"/>
              <a:cs typeface="Arial"/>
              <a:sym typeface="Arial"/>
            </a:endParaRPr>
          </a:p>
          <a:p>
            <a:pPr marL="0" lvl="0" indent="0" algn="l" rtl="0">
              <a:spcBef>
                <a:spcPts val="1200"/>
              </a:spcBef>
              <a:spcAft>
                <a:spcPts val="0"/>
              </a:spcAft>
              <a:buNone/>
            </a:pPr>
            <a:r>
              <a:rPr lang="en" sz="1200">
                <a:latin typeface="Arial"/>
                <a:ea typeface="Arial"/>
                <a:cs typeface="Arial"/>
                <a:sym typeface="Arial"/>
              </a:rPr>
              <a:t>      </a:t>
            </a:r>
            <a:endParaRPr sz="1200">
              <a:latin typeface="Arial"/>
              <a:ea typeface="Arial"/>
              <a:cs typeface="Arial"/>
              <a:sym typeface="Arial"/>
            </a:endParaRPr>
          </a:p>
          <a:p>
            <a:pPr marL="0" lvl="0" indent="0" algn="l" rtl="0">
              <a:spcBef>
                <a:spcPts val="1200"/>
              </a:spcBef>
              <a:spcAft>
                <a:spcPts val="0"/>
              </a:spcAft>
              <a:buNone/>
            </a:pPr>
            <a:endParaRPr sz="1200">
              <a:latin typeface="Arial"/>
              <a:ea typeface="Arial"/>
              <a:cs typeface="Arial"/>
              <a:sym typeface="Arial"/>
            </a:endParaRPr>
          </a:p>
          <a:p>
            <a:pPr marL="0" lvl="0" indent="0" algn="l" rtl="0">
              <a:spcBef>
                <a:spcPts val="1200"/>
              </a:spcBef>
              <a:spcAft>
                <a:spcPts val="1200"/>
              </a:spcAft>
              <a:buNone/>
            </a:pPr>
            <a:endParaRPr/>
          </a:p>
        </p:txBody>
      </p:sp>
      <p:pic>
        <p:nvPicPr>
          <p:cNvPr id="169" name="Google Shape;169;p31"/>
          <p:cNvPicPr preferRelativeResize="0"/>
          <p:nvPr/>
        </p:nvPicPr>
        <p:blipFill>
          <a:blip r:embed="rId3">
            <a:alphaModFix/>
          </a:blip>
          <a:stretch>
            <a:fillRect/>
          </a:stretch>
        </p:blipFill>
        <p:spPr>
          <a:xfrm>
            <a:off x="7762701" y="399650"/>
            <a:ext cx="871149" cy="75282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32"/>
          <p:cNvSpPr txBox="1">
            <a:spLocks noGrp="1"/>
          </p:cNvSpPr>
          <p:nvPr>
            <p:ph type="title"/>
          </p:nvPr>
        </p:nvSpPr>
        <p:spPr>
          <a:xfrm>
            <a:off x="387900" y="305625"/>
            <a:ext cx="8368200" cy="6861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The Analysis</a:t>
            </a:r>
            <a:endParaRPr/>
          </a:p>
        </p:txBody>
      </p:sp>
      <p:sp>
        <p:nvSpPr>
          <p:cNvPr id="175" name="Google Shape;175;p32"/>
          <p:cNvSpPr txBox="1">
            <a:spLocks noGrp="1"/>
          </p:cNvSpPr>
          <p:nvPr>
            <p:ph type="body" idx="1"/>
          </p:nvPr>
        </p:nvSpPr>
        <p:spPr>
          <a:xfrm>
            <a:off x="387900" y="1261225"/>
            <a:ext cx="8368200" cy="3840600"/>
          </a:xfrm>
          <a:prstGeom prst="rect">
            <a:avLst/>
          </a:prstGeom>
        </p:spPr>
        <p:txBody>
          <a:bodyPr spcFirstLastPara="1" wrap="square" lIns="91425" tIns="91425" rIns="91425" bIns="91425" anchor="t" anchorCtr="0">
            <a:noAutofit/>
          </a:bodyPr>
          <a:lstStyle/>
          <a:p>
            <a:pPr marL="457200" lvl="0" indent="-298450" algn="l" rtl="0">
              <a:lnSpc>
                <a:spcPct val="190000"/>
              </a:lnSpc>
              <a:spcBef>
                <a:spcPts val="0"/>
              </a:spcBef>
              <a:spcAft>
                <a:spcPts val="0"/>
              </a:spcAft>
              <a:buClr>
                <a:schemeClr val="dk1"/>
              </a:buClr>
              <a:buSzPts val="1100"/>
              <a:buFont typeface="Arial"/>
              <a:buChar char="❖"/>
            </a:pPr>
            <a:r>
              <a:rPr lang="en" sz="1100">
                <a:latin typeface="Arial"/>
                <a:ea typeface="Arial"/>
                <a:cs typeface="Arial"/>
                <a:sym typeface="Arial"/>
              </a:rPr>
              <a:t>Feature Extraction </a:t>
            </a:r>
            <a:endParaRPr sz="1100">
              <a:latin typeface="Arial"/>
              <a:ea typeface="Arial"/>
              <a:cs typeface="Arial"/>
              <a:sym typeface="Arial"/>
            </a:endParaRPr>
          </a:p>
          <a:p>
            <a:pPr marL="914400" lvl="1" indent="-298450" algn="l" rtl="0">
              <a:lnSpc>
                <a:spcPct val="190000"/>
              </a:lnSpc>
              <a:spcBef>
                <a:spcPts val="0"/>
              </a:spcBef>
              <a:spcAft>
                <a:spcPts val="0"/>
              </a:spcAft>
              <a:buSzPts val="1100"/>
              <a:buFont typeface="Arial"/>
              <a:buChar char="➢"/>
            </a:pPr>
            <a:r>
              <a:rPr lang="en" sz="1100">
                <a:latin typeface="Arial"/>
                <a:ea typeface="Arial"/>
                <a:cs typeface="Arial"/>
                <a:sym typeface="Arial"/>
              </a:rPr>
              <a:t>Baseline Features   : Features from the DataSet</a:t>
            </a:r>
            <a:endParaRPr sz="1100">
              <a:latin typeface="Arial"/>
              <a:ea typeface="Arial"/>
              <a:cs typeface="Arial"/>
              <a:sym typeface="Arial"/>
            </a:endParaRPr>
          </a:p>
          <a:p>
            <a:pPr marL="914400" lvl="1" indent="-298450" algn="l" rtl="0">
              <a:lnSpc>
                <a:spcPct val="190000"/>
              </a:lnSpc>
              <a:spcBef>
                <a:spcPts val="0"/>
              </a:spcBef>
              <a:spcAft>
                <a:spcPts val="0"/>
              </a:spcAft>
              <a:buSzPts val="1100"/>
              <a:buFont typeface="Arial"/>
              <a:buChar char="➢"/>
            </a:pPr>
            <a:r>
              <a:rPr lang="en" sz="1100">
                <a:latin typeface="Arial"/>
                <a:ea typeface="Arial"/>
                <a:cs typeface="Arial"/>
                <a:sym typeface="Arial"/>
              </a:rPr>
              <a:t>Additional Features : Generated by OneHotEncoder</a:t>
            </a:r>
            <a:endParaRPr sz="1100">
              <a:latin typeface="Arial"/>
              <a:ea typeface="Arial"/>
              <a:cs typeface="Arial"/>
              <a:sym typeface="Arial"/>
            </a:endParaRPr>
          </a:p>
          <a:p>
            <a:pPr marL="914400" lvl="1" indent="-298450" algn="l" rtl="0">
              <a:lnSpc>
                <a:spcPct val="190000"/>
              </a:lnSpc>
              <a:spcBef>
                <a:spcPts val="0"/>
              </a:spcBef>
              <a:spcAft>
                <a:spcPts val="0"/>
              </a:spcAft>
              <a:buSzPts val="1100"/>
              <a:buFont typeface="Arial"/>
              <a:buChar char="➢"/>
            </a:pPr>
            <a:r>
              <a:rPr lang="en" sz="1100">
                <a:latin typeface="Arial"/>
                <a:ea typeface="Arial"/>
                <a:cs typeface="Arial"/>
                <a:sym typeface="Arial"/>
              </a:rPr>
              <a:t>Bucketing		: Used frequency plots to bucket frequently occurring words </a:t>
            </a:r>
            <a:endParaRPr sz="1100">
              <a:latin typeface="Arial"/>
              <a:ea typeface="Arial"/>
              <a:cs typeface="Arial"/>
              <a:sym typeface="Arial"/>
            </a:endParaRPr>
          </a:p>
          <a:p>
            <a:pPr marL="457200" lvl="0" indent="-298450" algn="l" rtl="0">
              <a:lnSpc>
                <a:spcPct val="190000"/>
              </a:lnSpc>
              <a:spcBef>
                <a:spcPts val="0"/>
              </a:spcBef>
              <a:spcAft>
                <a:spcPts val="0"/>
              </a:spcAft>
              <a:buClr>
                <a:schemeClr val="dk1"/>
              </a:buClr>
              <a:buSzPts val="1100"/>
              <a:buFont typeface="Arial"/>
              <a:buChar char="❖"/>
            </a:pPr>
            <a:r>
              <a:rPr lang="en" sz="1100">
                <a:latin typeface="Arial"/>
                <a:ea typeface="Arial"/>
                <a:cs typeface="Arial"/>
                <a:sym typeface="Arial"/>
              </a:rPr>
              <a:t>Feature Selection :</a:t>
            </a:r>
            <a:endParaRPr sz="1100">
              <a:latin typeface="Arial"/>
              <a:ea typeface="Arial"/>
              <a:cs typeface="Arial"/>
              <a:sym typeface="Arial"/>
            </a:endParaRPr>
          </a:p>
          <a:p>
            <a:pPr marL="914400" lvl="1" indent="-298450" algn="l" rtl="0">
              <a:lnSpc>
                <a:spcPct val="190000"/>
              </a:lnSpc>
              <a:spcBef>
                <a:spcPts val="0"/>
              </a:spcBef>
              <a:spcAft>
                <a:spcPts val="0"/>
              </a:spcAft>
              <a:buSzPts val="1100"/>
              <a:buFont typeface="Arial"/>
              <a:buChar char="➢"/>
            </a:pPr>
            <a:r>
              <a:rPr lang="en" sz="1100">
                <a:latin typeface="Arial"/>
                <a:ea typeface="Arial"/>
                <a:cs typeface="Arial"/>
                <a:sym typeface="Arial"/>
              </a:rPr>
              <a:t>Cross Validation.</a:t>
            </a:r>
            <a:endParaRPr sz="1100">
              <a:latin typeface="Arial"/>
              <a:ea typeface="Arial"/>
              <a:cs typeface="Arial"/>
              <a:sym typeface="Arial"/>
            </a:endParaRPr>
          </a:p>
          <a:p>
            <a:pPr marL="914400" lvl="1" indent="-298450" algn="l" rtl="0">
              <a:lnSpc>
                <a:spcPct val="190000"/>
              </a:lnSpc>
              <a:spcBef>
                <a:spcPts val="0"/>
              </a:spcBef>
              <a:spcAft>
                <a:spcPts val="0"/>
              </a:spcAft>
              <a:buSzPts val="1100"/>
              <a:buFont typeface="Arial"/>
              <a:buChar char="➢"/>
            </a:pPr>
            <a:r>
              <a:rPr lang="en" sz="1100">
                <a:latin typeface="Arial"/>
                <a:ea typeface="Arial"/>
                <a:cs typeface="Arial"/>
                <a:sym typeface="Arial"/>
              </a:rPr>
              <a:t>Correlation Heatmap .</a:t>
            </a:r>
            <a:endParaRPr sz="1100">
              <a:latin typeface="Arial"/>
              <a:ea typeface="Arial"/>
              <a:cs typeface="Arial"/>
              <a:sym typeface="Arial"/>
            </a:endParaRPr>
          </a:p>
          <a:p>
            <a:pPr marL="457200" lvl="0" indent="-298450" algn="l" rtl="0">
              <a:lnSpc>
                <a:spcPct val="190000"/>
              </a:lnSpc>
              <a:spcBef>
                <a:spcPts val="0"/>
              </a:spcBef>
              <a:spcAft>
                <a:spcPts val="0"/>
              </a:spcAft>
              <a:buClr>
                <a:schemeClr val="dk1"/>
              </a:buClr>
              <a:buSzPts val="1100"/>
              <a:buFont typeface="Arial"/>
              <a:buChar char="❖"/>
            </a:pPr>
            <a:r>
              <a:rPr lang="en" sz="1100">
                <a:latin typeface="Arial"/>
                <a:ea typeface="Arial"/>
                <a:cs typeface="Arial"/>
                <a:sym typeface="Arial"/>
              </a:rPr>
              <a:t>Machine learning Models </a:t>
            </a:r>
            <a:endParaRPr sz="1100">
              <a:latin typeface="Arial"/>
              <a:ea typeface="Arial"/>
              <a:cs typeface="Arial"/>
              <a:sym typeface="Arial"/>
            </a:endParaRPr>
          </a:p>
          <a:p>
            <a:pPr marL="914400" lvl="1" indent="-298450" algn="l" rtl="0">
              <a:lnSpc>
                <a:spcPct val="190000"/>
              </a:lnSpc>
              <a:spcBef>
                <a:spcPts val="0"/>
              </a:spcBef>
              <a:spcAft>
                <a:spcPts val="0"/>
              </a:spcAft>
              <a:buSzPts val="1100"/>
              <a:buFont typeface="Arial"/>
              <a:buChar char="➢"/>
            </a:pPr>
            <a:r>
              <a:rPr lang="en" sz="1100">
                <a:latin typeface="Arial"/>
                <a:ea typeface="Arial"/>
                <a:cs typeface="Arial"/>
                <a:sym typeface="Arial"/>
              </a:rPr>
              <a:t>Neural Network.</a:t>
            </a:r>
            <a:endParaRPr sz="1100">
              <a:latin typeface="Arial"/>
              <a:ea typeface="Arial"/>
              <a:cs typeface="Arial"/>
              <a:sym typeface="Arial"/>
            </a:endParaRPr>
          </a:p>
          <a:p>
            <a:pPr marL="914400" lvl="1" indent="-298450" algn="l" rtl="0">
              <a:lnSpc>
                <a:spcPct val="190000"/>
              </a:lnSpc>
              <a:spcBef>
                <a:spcPts val="0"/>
              </a:spcBef>
              <a:spcAft>
                <a:spcPts val="0"/>
              </a:spcAft>
              <a:buSzPts val="1100"/>
              <a:buFont typeface="Arial"/>
              <a:buChar char="➢"/>
            </a:pPr>
            <a:r>
              <a:rPr lang="en" sz="1100">
                <a:latin typeface="Arial"/>
                <a:ea typeface="Arial"/>
                <a:cs typeface="Arial"/>
                <a:sym typeface="Arial"/>
              </a:rPr>
              <a:t>Random Forest Classifier.  </a:t>
            </a:r>
            <a:endParaRPr sz="1100">
              <a:latin typeface="Arial"/>
              <a:ea typeface="Arial"/>
              <a:cs typeface="Arial"/>
              <a:sym typeface="Arial"/>
            </a:endParaRPr>
          </a:p>
          <a:p>
            <a:pPr marL="914400" lvl="1" indent="-298450" algn="l" rtl="0">
              <a:lnSpc>
                <a:spcPct val="190000"/>
              </a:lnSpc>
              <a:spcBef>
                <a:spcPts val="0"/>
              </a:spcBef>
              <a:spcAft>
                <a:spcPts val="0"/>
              </a:spcAft>
              <a:buSzPts val="1100"/>
              <a:buFont typeface="Arial"/>
              <a:buChar char="➢"/>
            </a:pPr>
            <a:r>
              <a:rPr lang="en" sz="1100">
                <a:latin typeface="Arial"/>
                <a:ea typeface="Arial"/>
                <a:cs typeface="Arial"/>
                <a:sym typeface="Arial"/>
              </a:rPr>
              <a:t>Logistic Regression .</a:t>
            </a:r>
            <a:endParaRPr sz="1100">
              <a:latin typeface="Arial"/>
              <a:ea typeface="Arial"/>
              <a:cs typeface="Arial"/>
              <a:sym typeface="Arial"/>
            </a:endParaRPr>
          </a:p>
          <a:p>
            <a:pPr marL="0" lvl="0" indent="0" algn="l" rtl="0">
              <a:lnSpc>
                <a:spcPct val="105000"/>
              </a:lnSpc>
              <a:spcBef>
                <a:spcPts val="1200"/>
              </a:spcBef>
              <a:spcAft>
                <a:spcPts val="0"/>
              </a:spcAft>
              <a:buSzPts val="275"/>
              <a:buNone/>
            </a:pPr>
            <a:endParaRPr sz="1200">
              <a:latin typeface="Arial"/>
              <a:ea typeface="Arial"/>
              <a:cs typeface="Arial"/>
              <a:sym typeface="Arial"/>
            </a:endParaRPr>
          </a:p>
          <a:p>
            <a:pPr marL="0" lvl="0" indent="0" algn="l" rtl="0">
              <a:lnSpc>
                <a:spcPct val="105000"/>
              </a:lnSpc>
              <a:spcBef>
                <a:spcPts val="1200"/>
              </a:spcBef>
              <a:spcAft>
                <a:spcPts val="0"/>
              </a:spcAft>
              <a:buSzPts val="275"/>
              <a:buNone/>
            </a:pPr>
            <a:r>
              <a:rPr lang="en" sz="500">
                <a:latin typeface="Arial"/>
                <a:ea typeface="Arial"/>
                <a:cs typeface="Arial"/>
                <a:sym typeface="Arial"/>
              </a:rPr>
              <a:t>      </a:t>
            </a:r>
            <a:endParaRPr sz="500">
              <a:latin typeface="Arial"/>
              <a:ea typeface="Arial"/>
              <a:cs typeface="Arial"/>
              <a:sym typeface="Arial"/>
            </a:endParaRPr>
          </a:p>
          <a:p>
            <a:pPr marL="0" lvl="0" indent="0" algn="l" rtl="0">
              <a:lnSpc>
                <a:spcPct val="105000"/>
              </a:lnSpc>
              <a:spcBef>
                <a:spcPts val="1200"/>
              </a:spcBef>
              <a:spcAft>
                <a:spcPts val="0"/>
              </a:spcAft>
              <a:buSzPts val="275"/>
              <a:buNone/>
            </a:pPr>
            <a:endParaRPr sz="500">
              <a:latin typeface="Arial"/>
              <a:ea typeface="Arial"/>
              <a:cs typeface="Arial"/>
              <a:sym typeface="Arial"/>
            </a:endParaRPr>
          </a:p>
          <a:p>
            <a:pPr marL="0" lvl="0" indent="0" algn="l" rtl="0">
              <a:lnSpc>
                <a:spcPct val="105000"/>
              </a:lnSpc>
              <a:spcBef>
                <a:spcPts val="1200"/>
              </a:spcBef>
              <a:spcAft>
                <a:spcPts val="0"/>
              </a:spcAft>
              <a:buSzPts val="275"/>
              <a:buNone/>
            </a:pPr>
            <a:endParaRPr sz="650"/>
          </a:p>
          <a:p>
            <a:pPr marL="0" lvl="0" indent="0" algn="l" rtl="0">
              <a:lnSpc>
                <a:spcPct val="105000"/>
              </a:lnSpc>
              <a:spcBef>
                <a:spcPts val="1200"/>
              </a:spcBef>
              <a:spcAft>
                <a:spcPts val="1200"/>
              </a:spcAft>
              <a:buSzPts val="275"/>
              <a:buNone/>
            </a:pPr>
            <a:endParaRPr sz="650"/>
          </a:p>
        </p:txBody>
      </p:sp>
      <p:pic>
        <p:nvPicPr>
          <p:cNvPr id="176" name="Google Shape;176;p32"/>
          <p:cNvPicPr preferRelativeResize="0"/>
          <p:nvPr/>
        </p:nvPicPr>
        <p:blipFill>
          <a:blip r:embed="rId3">
            <a:alphaModFix/>
          </a:blip>
          <a:stretch>
            <a:fillRect/>
          </a:stretch>
        </p:blipFill>
        <p:spPr>
          <a:xfrm>
            <a:off x="7762701" y="323450"/>
            <a:ext cx="871149" cy="752824"/>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Marina">
  <a:themeElements>
    <a:clrScheme name="Marina">
      <a:dk1>
        <a:srgbClr val="FFFFFF"/>
      </a:dk1>
      <a:lt1>
        <a:srgbClr val="00517C"/>
      </a:lt1>
      <a:dk2>
        <a:srgbClr val="004065"/>
      </a:dk2>
      <a:lt2>
        <a:srgbClr val="CFD8DC"/>
      </a:lt2>
      <a:accent1>
        <a:srgbClr val="0277BD"/>
      </a:accent1>
      <a:accent2>
        <a:srgbClr val="558B2F"/>
      </a:accent2>
      <a:accent3>
        <a:srgbClr val="009688"/>
      </a:accent3>
      <a:accent4>
        <a:srgbClr val="039BE5"/>
      </a:accent4>
      <a:accent5>
        <a:srgbClr val="8BC34A"/>
      </a:accent5>
      <a:accent6>
        <a:srgbClr val="FFEB38"/>
      </a:accent6>
      <a:hlink>
        <a:srgbClr val="8BC34A"/>
      </a:hlink>
      <a:folHlink>
        <a:srgbClr val="8BC34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508</Words>
  <Application>Microsoft Office PowerPoint</Application>
  <PresentationFormat>On-screen Show (16:9)</PresentationFormat>
  <Paragraphs>71</Paragraphs>
  <Slides>8</Slides>
  <Notes>8</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8</vt:i4>
      </vt:variant>
    </vt:vector>
  </HeadingPairs>
  <TitlesOfParts>
    <vt:vector size="14" baseType="lpstr">
      <vt:lpstr>Arial</vt:lpstr>
      <vt:lpstr>Roboto</vt:lpstr>
      <vt:lpstr>Roboto Slab</vt:lpstr>
      <vt:lpstr>Georgia</vt:lpstr>
      <vt:lpstr>Simple Light</vt:lpstr>
      <vt:lpstr>Marina</vt:lpstr>
      <vt:lpstr>20 years in music.</vt:lpstr>
      <vt:lpstr>Project 002 Team</vt:lpstr>
      <vt:lpstr>Topic Selection</vt:lpstr>
      <vt:lpstr>Description of Data Source</vt:lpstr>
      <vt:lpstr>The Goal</vt:lpstr>
      <vt:lpstr>Dashboard </vt:lpstr>
      <vt:lpstr>Data Exploration </vt:lpstr>
      <vt:lpstr>The Analysis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20 years in music.</dc:title>
  <cp:lastModifiedBy>julian flores</cp:lastModifiedBy>
  <cp:revision>1</cp:revision>
  <dcterms:modified xsi:type="dcterms:W3CDTF">2022-06-24T01:39:07Z</dcterms:modified>
</cp:coreProperties>
</file>